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740" r:id="rId6"/>
    <p:sldMasterId id="2147483756" r:id="rId7"/>
  </p:sldMasterIdLst>
  <p:notesMasterIdLst>
    <p:notesMasterId r:id="rId23"/>
  </p:notesMasterIdLst>
  <p:handoutMasterIdLst>
    <p:handoutMasterId r:id="rId24"/>
  </p:handoutMasterIdLst>
  <p:sldIdLst>
    <p:sldId id="692" r:id="rId8"/>
    <p:sldId id="617" r:id="rId9"/>
    <p:sldId id="700" r:id="rId10"/>
    <p:sldId id="619" r:id="rId11"/>
    <p:sldId id="626" r:id="rId12"/>
    <p:sldId id="629" r:id="rId13"/>
    <p:sldId id="630" r:id="rId14"/>
    <p:sldId id="701" r:id="rId15"/>
    <p:sldId id="703" r:id="rId16"/>
    <p:sldId id="693" r:id="rId17"/>
    <p:sldId id="694" r:id="rId18"/>
    <p:sldId id="695" r:id="rId19"/>
    <p:sldId id="696" r:id="rId20"/>
    <p:sldId id="697" r:id="rId21"/>
    <p:sldId id="698" r:id="rId2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pany Presentation" id="{57391B76-E4E2-9C45-83BB-2F3246772206}">
          <p14:sldIdLst>
            <p14:sldId id="692"/>
            <p14:sldId id="617"/>
            <p14:sldId id="700"/>
            <p14:sldId id="619"/>
            <p14:sldId id="626"/>
            <p14:sldId id="629"/>
            <p14:sldId id="630"/>
            <p14:sldId id="701"/>
            <p14:sldId id="703"/>
            <p14:sldId id="693"/>
            <p14:sldId id="694"/>
            <p14:sldId id="695"/>
            <p14:sldId id="696"/>
            <p14:sldId id="697"/>
            <p14:sldId id="6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1AB2F"/>
    <a:srgbClr val="DE0000"/>
    <a:srgbClr val="549329"/>
    <a:srgbClr val="70C337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86901" autoAdjust="0"/>
  </p:normalViewPr>
  <p:slideViewPr>
    <p:cSldViewPr snapToGrid="0">
      <p:cViewPr varScale="1">
        <p:scale>
          <a:sx n="99" d="100"/>
          <a:sy n="99" d="100"/>
        </p:scale>
        <p:origin x="10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1DD14-BD59-4741-9D9C-58B10A49F339}" type="datetimeFigureOut">
              <a:rPr lang="fi-FI" smtClean="0"/>
              <a:t>20.12.2018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B1483-BB31-48DA-8BD2-439D59E6CD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38EB7-D500-0E49-96C5-CC4D0E867CE3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735E5-D57A-344F-864A-55C22215C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087308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mc/articles/PMC4549149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9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2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735E5-D57A-344F-864A-55C22215C564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28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62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82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Case 2016</a:t>
            </a:r>
          </a:p>
        </p:txBody>
      </p:sp>
    </p:spTree>
    <p:extLst>
      <p:ext uri="{BB962C8B-B14F-4D97-AF65-F5344CB8AC3E}">
        <p14:creationId xmlns:p14="http://schemas.microsoft.com/office/powerpoint/2010/main" val="45539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Case Alkoholi</a:t>
            </a:r>
          </a:p>
        </p:txBody>
      </p:sp>
    </p:spTree>
    <p:extLst>
      <p:ext uri="{BB962C8B-B14F-4D97-AF65-F5344CB8AC3E}">
        <p14:creationId xmlns:p14="http://schemas.microsoft.com/office/powerpoint/2010/main" val="204301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Case Kiireinen äiti</a:t>
            </a:r>
          </a:p>
        </p:txBody>
      </p:sp>
    </p:spTree>
    <p:extLst>
      <p:ext uri="{BB962C8B-B14F-4D97-AF65-F5344CB8AC3E}">
        <p14:creationId xmlns:p14="http://schemas.microsoft.com/office/powerpoint/2010/main" val="317509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Hiruntrakul</a:t>
            </a:r>
            <a:r>
              <a:rPr lang="en-US" dirty="0"/>
              <a:t> </a:t>
            </a:r>
            <a:r>
              <a:rPr lang="en-US" dirty="0" err="1"/>
              <a:t>ym</a:t>
            </a:r>
            <a:r>
              <a:rPr lang="en-US" dirty="0"/>
              <a:t>. 2010: n=37, 18-25v. </a:t>
            </a:r>
            <a:r>
              <a:rPr lang="en-US" dirty="0" err="1"/>
              <a:t>vähän</a:t>
            </a:r>
            <a:r>
              <a:rPr lang="en-US" dirty="0"/>
              <a:t> </a:t>
            </a:r>
            <a:r>
              <a:rPr lang="en-US" dirty="0" err="1"/>
              <a:t>liikkuvia</a:t>
            </a:r>
            <a:r>
              <a:rPr lang="en-US" dirty="0"/>
              <a:t> </a:t>
            </a:r>
            <a:r>
              <a:rPr lang="en-US" dirty="0" err="1"/>
              <a:t>miehiä</a:t>
            </a:r>
            <a:r>
              <a:rPr lang="en-US" dirty="0"/>
              <a:t>. 1 </a:t>
            </a:r>
            <a:r>
              <a:rPr lang="en-US" dirty="0" err="1"/>
              <a:t>sisäpyöräilyharjoitus</a:t>
            </a:r>
            <a:r>
              <a:rPr lang="en-US" dirty="0"/>
              <a:t>/</a:t>
            </a:r>
            <a:r>
              <a:rPr lang="en-US" dirty="0" err="1"/>
              <a:t>vko</a:t>
            </a:r>
            <a:r>
              <a:rPr lang="en-US" dirty="0"/>
              <a:t> 12 </a:t>
            </a:r>
            <a:r>
              <a:rPr lang="en-US" dirty="0" err="1"/>
              <a:t>viikon</a:t>
            </a:r>
            <a:r>
              <a:rPr lang="en-US" dirty="0"/>
              <a:t> </a:t>
            </a:r>
            <a:r>
              <a:rPr lang="en-US" dirty="0" err="1"/>
              <a:t>ajan</a:t>
            </a:r>
            <a:r>
              <a:rPr lang="en-US" dirty="0"/>
              <a:t>. VO2max </a:t>
            </a:r>
            <a:r>
              <a:rPr lang="en-US" dirty="0" err="1"/>
              <a:t>kasvoi</a:t>
            </a:r>
            <a:r>
              <a:rPr lang="en-US" dirty="0"/>
              <a:t> 19,7%, </a:t>
            </a:r>
            <a:r>
              <a:rPr lang="en-US" dirty="0" err="1"/>
              <a:t>leposyke</a:t>
            </a:r>
            <a:r>
              <a:rPr lang="en-US" dirty="0"/>
              <a:t> </a:t>
            </a:r>
            <a:r>
              <a:rPr lang="en-US" dirty="0" err="1"/>
              <a:t>laski</a:t>
            </a:r>
            <a:r>
              <a:rPr lang="en-US" dirty="0"/>
              <a:t> 7,4%. (</a:t>
            </a:r>
            <a:r>
              <a:rPr lang="en-US" dirty="0">
                <a:hlinkClick r:id="rId3" tooltip="Journal of the Medical Association of Thailand = Chotmaihet thangphaet."/>
              </a:rPr>
              <a:t>J Med Assoc Thai.</a:t>
            </a:r>
            <a:r>
              <a:rPr lang="en-US" dirty="0"/>
              <a:t> 2010 Sep;93(9):1070-4)   </a:t>
            </a:r>
          </a:p>
          <a:p>
            <a:endParaRPr lang="en-US" dirty="0"/>
          </a:p>
          <a:p>
            <a:r>
              <a:rPr lang="en-US" dirty="0"/>
              <a:t>Milanovic </a:t>
            </a:r>
            <a:r>
              <a:rPr lang="en-US" dirty="0" err="1"/>
              <a:t>ym</a:t>
            </a:r>
            <a:r>
              <a:rPr lang="en-US" dirty="0"/>
              <a:t>. 2015: n=69, 28-38v. </a:t>
            </a:r>
            <a:r>
              <a:rPr lang="en-US" dirty="0" err="1"/>
              <a:t>vähän</a:t>
            </a:r>
            <a:r>
              <a:rPr lang="en-US" dirty="0"/>
              <a:t> </a:t>
            </a:r>
            <a:r>
              <a:rPr lang="en-US" dirty="0" err="1"/>
              <a:t>liikkuvia</a:t>
            </a:r>
            <a:r>
              <a:rPr lang="en-US" dirty="0"/>
              <a:t> </a:t>
            </a:r>
            <a:r>
              <a:rPr lang="en-US" dirty="0" err="1"/>
              <a:t>miehiä</a:t>
            </a:r>
            <a:r>
              <a:rPr lang="en-US" dirty="0"/>
              <a:t>. 3x60min </a:t>
            </a:r>
            <a:r>
              <a:rPr lang="en-US" dirty="0" err="1"/>
              <a:t>harjoitus</a:t>
            </a:r>
            <a:r>
              <a:rPr lang="en-US" dirty="0"/>
              <a:t>/</a:t>
            </a:r>
            <a:r>
              <a:rPr lang="en-US" dirty="0" err="1"/>
              <a:t>vko</a:t>
            </a:r>
            <a:r>
              <a:rPr lang="en-US" dirty="0"/>
              <a:t> 12 </a:t>
            </a:r>
            <a:r>
              <a:rPr lang="en-US" dirty="0" err="1"/>
              <a:t>viikon</a:t>
            </a:r>
            <a:r>
              <a:rPr lang="en-US" dirty="0"/>
              <a:t> </a:t>
            </a:r>
            <a:r>
              <a:rPr lang="en-US" dirty="0" err="1"/>
              <a:t>ajan</a:t>
            </a:r>
            <a:r>
              <a:rPr lang="en-US" dirty="0"/>
              <a:t>. </a:t>
            </a:r>
            <a:r>
              <a:rPr lang="en-US" dirty="0" err="1"/>
              <a:t>Jalkapallo</a:t>
            </a:r>
            <a:r>
              <a:rPr lang="en-US" dirty="0"/>
              <a:t>-, </a:t>
            </a:r>
            <a:r>
              <a:rPr lang="en-US" dirty="0" err="1"/>
              <a:t>juoksu</a:t>
            </a:r>
            <a:r>
              <a:rPr lang="en-US" dirty="0"/>
              <a:t>- ja </a:t>
            </a:r>
            <a:r>
              <a:rPr lang="en-US" dirty="0" err="1"/>
              <a:t>kontrolliryhmä</a:t>
            </a:r>
            <a:r>
              <a:rPr lang="en-US" dirty="0"/>
              <a:t>. VO2max </a:t>
            </a:r>
            <a:r>
              <a:rPr lang="en-US" dirty="0" err="1"/>
              <a:t>parani</a:t>
            </a:r>
            <a:r>
              <a:rPr lang="en-US" dirty="0"/>
              <a:t> </a:t>
            </a:r>
            <a:r>
              <a:rPr lang="en-US" dirty="0" err="1"/>
              <a:t>jalkapalloryhmässä</a:t>
            </a:r>
            <a:r>
              <a:rPr lang="en-US" dirty="0"/>
              <a:t> 24% ja </a:t>
            </a:r>
            <a:r>
              <a:rPr lang="en-US" dirty="0" err="1"/>
              <a:t>juoksuryhmässä</a:t>
            </a:r>
            <a:r>
              <a:rPr lang="en-US" dirty="0"/>
              <a:t> 22%. Tulos </a:t>
            </a:r>
            <a:r>
              <a:rPr lang="en-US" dirty="0" err="1"/>
              <a:t>selittyy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kunnon</a:t>
            </a:r>
            <a:r>
              <a:rPr lang="en-US" dirty="0"/>
              <a:t> </a:t>
            </a:r>
            <a:r>
              <a:rPr lang="en-US" dirty="0" err="1"/>
              <a:t>kehityksellä</a:t>
            </a:r>
            <a:r>
              <a:rPr lang="en-US" dirty="0"/>
              <a:t>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painon</a:t>
            </a:r>
            <a:r>
              <a:rPr lang="en-US" dirty="0"/>
              <a:t> </a:t>
            </a:r>
            <a:r>
              <a:rPr lang="en-US" dirty="0" err="1"/>
              <a:t>putoamisella</a:t>
            </a:r>
            <a:r>
              <a:rPr lang="en-US" dirty="0"/>
              <a:t>.</a:t>
            </a:r>
            <a:r>
              <a:rPr lang="en-US" dirty="0">
                <a:cs typeface="Calibri"/>
              </a:rPr>
              <a:t> </a:t>
            </a:r>
            <a:r>
              <a:rPr lang="en-US" dirty="0"/>
              <a:t>(</a:t>
            </a:r>
            <a:r>
              <a:rPr lang="en-US" dirty="0">
                <a:hlinkClick r:id="rId4"/>
              </a:rPr>
              <a:t>PLoS One</a:t>
            </a:r>
            <a:r>
              <a:rPr lang="en-US" dirty="0"/>
              <a:t>. 2015; 10(8): e0135319</a:t>
            </a:r>
            <a:r>
              <a:rPr lang="en-US" dirty="0">
                <a:cs typeface="Calibri"/>
              </a:rPr>
              <a:t>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625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99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08747" y="4547937"/>
            <a:ext cx="3794786" cy="1087610"/>
          </a:xfrm>
        </p:spPr>
        <p:txBody>
          <a:bodyPr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1800" baseline="0"/>
            </a:lvl1pPr>
            <a:lvl2pPr marL="7938" indent="0" algn="l">
              <a:buNone/>
              <a:defRPr sz="16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Author </a:t>
            </a:r>
            <a:r>
              <a:rPr lang="fi-FI" err="1"/>
              <a:t>Name</a:t>
            </a:r>
            <a:r>
              <a:rPr lang="fi-FI"/>
              <a:t> etc.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407531" y="3622469"/>
            <a:ext cx="3794787" cy="925468"/>
          </a:xfrm>
        </p:spPr>
        <p:txBody>
          <a:bodyPr anchor="t">
            <a:normAutofit/>
          </a:bodyPr>
          <a:lstStyle>
            <a:lvl1pPr algn="l">
              <a:defRPr sz="2600" b="1" baseline="0"/>
            </a:lvl1pPr>
          </a:lstStyle>
          <a:p>
            <a:r>
              <a:rPr lang="fi-FI"/>
              <a:t>PRESENTATION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25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93407" y="677790"/>
            <a:ext cx="5393003" cy="5506442"/>
          </a:xfrm>
        </p:spPr>
        <p:txBody>
          <a:bodyPr anchor="ctr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600" i="1" baseline="0">
                <a:latin typeface="+mj-lt"/>
              </a:defRPr>
            </a:lvl1pPr>
            <a:lvl2pPr marL="7938" indent="0" algn="ctr">
              <a:buNone/>
              <a:defRPr sz="1900" baseline="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”Write </a:t>
            </a:r>
            <a:r>
              <a:rPr lang="fi-FI" err="1"/>
              <a:t>quote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”.</a:t>
            </a:r>
          </a:p>
          <a:p>
            <a:pPr lvl="1"/>
            <a:r>
              <a:rPr lang="fi-FI"/>
              <a:t> – </a:t>
            </a:r>
            <a:r>
              <a:rPr lang="fi-FI" err="1"/>
              <a:t>Name</a:t>
            </a:r>
            <a:r>
              <a:rPr lang="fi-FI"/>
              <a:t> </a:t>
            </a:r>
            <a:r>
              <a:rPr lang="fi-FI" err="1"/>
              <a:t>Lastname</a:t>
            </a:r>
            <a:r>
              <a:rPr lang="fi-FI"/>
              <a:t>, Company </a:t>
            </a:r>
            <a:r>
              <a:rPr lang="fi-FI" err="1"/>
              <a:t>Inc</a:t>
            </a:r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59869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4989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0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559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74958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8013033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1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39253"/>
            <a:ext cx="5297904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48665" y="1239253"/>
            <a:ext cx="5297903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1990" y="1239253"/>
            <a:ext cx="0" cy="498951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87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615" y="1263316"/>
            <a:ext cx="7222954" cy="4965452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91001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3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1223783"/>
            <a:ext cx="10515600" cy="4898118"/>
          </a:xfrm>
        </p:spPr>
        <p:txBody>
          <a:bodyPr anchor="ctr"/>
          <a:lstStyle>
            <a:lvl1pPr algn="ctr">
              <a:defRPr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chart</a:t>
            </a:r>
            <a:r>
              <a:rPr lang="fi-FI"/>
              <a:t>, </a:t>
            </a:r>
            <a:r>
              <a:rPr lang="fi-FI" err="1"/>
              <a:t>table</a:t>
            </a:r>
            <a:r>
              <a:rPr lang="fi-FI"/>
              <a:t> </a:t>
            </a:r>
            <a:r>
              <a:rPr lang="fi-FI" err="1"/>
              <a:t>or</a:t>
            </a:r>
            <a:r>
              <a:rPr lang="fi-FI"/>
              <a:t> image.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90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17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/>
      </p:transition>
    </mc:Choice>
    <mc:Fallback xmlns="">
      <p:transition>
        <p:push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08747" y="4547937"/>
            <a:ext cx="3794786" cy="1087610"/>
          </a:xfrm>
        </p:spPr>
        <p:txBody>
          <a:bodyPr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1800" baseline="0"/>
            </a:lvl1pPr>
            <a:lvl2pPr marL="7938" indent="0" algn="l">
              <a:buNone/>
              <a:defRPr sz="16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Author </a:t>
            </a:r>
            <a:r>
              <a:rPr lang="fi-FI" err="1"/>
              <a:t>Name</a:t>
            </a:r>
            <a:r>
              <a:rPr lang="fi-FI"/>
              <a:t> etc.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407531" y="3622469"/>
            <a:ext cx="3794787" cy="925468"/>
          </a:xfrm>
        </p:spPr>
        <p:txBody>
          <a:bodyPr anchor="t">
            <a:normAutofit/>
          </a:bodyPr>
          <a:lstStyle>
            <a:lvl1pPr algn="l">
              <a:defRPr sz="2600" b="1" baseline="0"/>
            </a:lvl1pPr>
          </a:lstStyle>
          <a:p>
            <a:r>
              <a:rPr lang="fi-FI"/>
              <a:t>PRESENTATION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862707" y="2142000"/>
            <a:ext cx="8291945" cy="1596127"/>
          </a:xfrm>
        </p:spPr>
        <p:txBody>
          <a:bodyPr lIns="0" tIns="0" rIns="0" bIns="0" anchor="b">
            <a:normAutofit/>
          </a:bodyPr>
          <a:lstStyle>
            <a:lvl1pPr algn="ctr">
              <a:defRPr sz="4600" baseline="0"/>
            </a:lvl1pPr>
          </a:lstStyle>
          <a:p>
            <a:r>
              <a:rPr lang="fi-FI"/>
              <a:t>SECTION TITLE</a:t>
            </a:r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862707" y="3918218"/>
            <a:ext cx="8291945" cy="2225819"/>
          </a:xfrm>
        </p:spPr>
        <p:txBody>
          <a:bodyPr lIns="0" tIns="0" rIns="0" bIns="0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baseline="0"/>
            </a:lvl1pPr>
            <a:lvl2pPr marL="7938" indent="0" algn="ctr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to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</a:t>
            </a:r>
            <a:r>
              <a:rPr lang="fi-FI" err="1"/>
              <a:t>options</a:t>
            </a:r>
            <a:r>
              <a:rPr lang="fi-FI"/>
              <a:t>. </a:t>
            </a:r>
            <a:r>
              <a:rPr lang="fi-FI" err="1"/>
              <a:t>Use</a:t>
            </a:r>
            <a:r>
              <a:rPr lang="fi-FI"/>
              <a:t> 1600x900px image.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930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10450" y="2141618"/>
            <a:ext cx="5389561" cy="1596127"/>
          </a:xfrm>
        </p:spPr>
        <p:txBody>
          <a:bodyPr lIns="0" tIns="0" rIns="0" bIns="0" anchor="b">
            <a:normAutofit/>
          </a:bodyPr>
          <a:lstStyle>
            <a:lvl1pPr algn="l">
              <a:defRPr sz="4600" baseline="0"/>
            </a:lvl1pPr>
          </a:lstStyle>
          <a:p>
            <a:r>
              <a:rPr lang="fi-FI"/>
              <a:t>SECTION TITLE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0450" y="3906186"/>
            <a:ext cx="5389561" cy="2225819"/>
          </a:xfrm>
        </p:spPr>
        <p:txBody>
          <a:bodyPr lIns="0" tIns="0" rIns="0" bIns="0"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baseline="0"/>
            </a:lvl1pPr>
            <a:lvl2pPr marL="7938" indent="0" algn="l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to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</a:t>
            </a:r>
            <a:r>
              <a:rPr lang="fi-FI" err="1"/>
              <a:t>options</a:t>
            </a:r>
            <a:r>
              <a:rPr lang="fi-FI"/>
              <a:t>. </a:t>
            </a:r>
            <a:r>
              <a:rPr lang="fi-FI" err="1"/>
              <a:t>Use</a:t>
            </a:r>
            <a:r>
              <a:rPr lang="fi-FI"/>
              <a:t> 1600x900px image.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726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10450" y="2141618"/>
            <a:ext cx="5389561" cy="1596127"/>
          </a:xfrm>
        </p:spPr>
        <p:txBody>
          <a:bodyPr lIns="0" tIns="0" rIns="0" bIns="0" anchor="b">
            <a:normAutofit/>
          </a:bodyPr>
          <a:lstStyle>
            <a:lvl1pPr algn="l">
              <a:defRPr sz="4600" baseline="0"/>
            </a:lvl1pPr>
          </a:lstStyle>
          <a:p>
            <a:r>
              <a:rPr lang="fi-FI"/>
              <a:t>SECTION TITLE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0450" y="3906186"/>
            <a:ext cx="5389561" cy="2225819"/>
          </a:xfrm>
        </p:spPr>
        <p:txBody>
          <a:bodyPr lIns="0" tIns="0" rIns="0" bIns="0"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400" baseline="0"/>
            </a:lvl1pPr>
            <a:lvl2pPr marL="7938" indent="0" algn="l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to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</a:t>
            </a:r>
            <a:r>
              <a:rPr lang="fi-FI" err="1"/>
              <a:t>options</a:t>
            </a:r>
            <a:r>
              <a:rPr lang="fi-FI"/>
              <a:t>. </a:t>
            </a:r>
            <a:r>
              <a:rPr lang="fi-FI" err="1"/>
              <a:t>Use</a:t>
            </a:r>
            <a:r>
              <a:rPr lang="fi-FI"/>
              <a:t> 1600x900px image.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85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88000"/>
                </a:schemeClr>
              </a:gs>
              <a:gs pos="2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9284" y="1744579"/>
            <a:ext cx="10032756" cy="4346462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bg2"/>
              </a:buClr>
              <a:buFont typeface="Arial" charset="0"/>
              <a:buChar char="•"/>
              <a:tabLst/>
              <a:defRPr sz="2200" baseline="0"/>
            </a:lvl2pPr>
            <a:lvl3pPr marL="500063" indent="-269875">
              <a:tabLst/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89283" y="467412"/>
            <a:ext cx="6128083" cy="1090790"/>
          </a:xfrm>
        </p:spPr>
        <p:txBody>
          <a:bodyPr lIns="0" tIns="0" rIns="0" bIns="0" anchor="b">
            <a:normAutofit/>
          </a:bodyPr>
          <a:lstStyle>
            <a:lvl1pPr>
              <a:defRPr sz="3200" baseline="0"/>
            </a:lvl1pPr>
          </a:lstStyle>
          <a:p>
            <a:r>
              <a:rPr lang="fi-FI"/>
              <a:t>SLIDE TITLE GOES HERE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800" y="636480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02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3306" y="0"/>
            <a:ext cx="559869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3455" y="562062"/>
            <a:ext cx="5332177" cy="881729"/>
          </a:xfrm>
        </p:spPr>
        <p:txBody>
          <a:bodyPr lIns="0" tIns="0" rIns="0" bIns="0" anchor="b">
            <a:normAutofit/>
          </a:bodyPr>
          <a:lstStyle>
            <a:lvl1pPr algn="l">
              <a:defRPr sz="3200" baseline="0"/>
            </a:lvl1pPr>
          </a:lstStyle>
          <a:p>
            <a:r>
              <a:rPr lang="fi-FI"/>
              <a:t>SLIDE TITLE GOES HERE AND HERE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455" y="1660358"/>
            <a:ext cx="5332177" cy="4559968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bg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37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93407" y="677790"/>
            <a:ext cx="5393003" cy="5506442"/>
          </a:xfrm>
        </p:spPr>
        <p:txBody>
          <a:bodyPr anchor="ctr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600" b="1" i="1" baseline="0">
                <a:latin typeface="+mj-lt"/>
              </a:defRPr>
            </a:lvl1pPr>
            <a:lvl2pPr marL="7938" indent="0" algn="ctr">
              <a:buNone/>
              <a:defRPr sz="1900" baseline="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”Write </a:t>
            </a:r>
            <a:r>
              <a:rPr lang="fi-FI" err="1"/>
              <a:t>quote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”.</a:t>
            </a:r>
          </a:p>
          <a:p>
            <a:pPr lvl="1"/>
            <a:r>
              <a:rPr lang="fi-FI"/>
              <a:t> – </a:t>
            </a:r>
            <a:r>
              <a:rPr lang="fi-FI" err="1"/>
              <a:t>Name</a:t>
            </a:r>
            <a:r>
              <a:rPr lang="fi-FI"/>
              <a:t> </a:t>
            </a:r>
            <a:r>
              <a:rPr lang="fi-FI" err="1"/>
              <a:t>Lastname</a:t>
            </a:r>
            <a:r>
              <a:rPr lang="fi-FI"/>
              <a:t>, Company </a:t>
            </a:r>
            <a:r>
              <a:rPr lang="fi-FI" err="1"/>
              <a:t>Inc</a:t>
            </a:r>
            <a:endParaRPr lang="fi-FI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59869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7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9547" y="577516"/>
            <a:ext cx="5546558" cy="5582651"/>
          </a:xfrm>
        </p:spPr>
        <p:txBody>
          <a:bodyPr anchor="ctr"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600" b="1" i="1" baseline="0">
                <a:latin typeface="+mj-lt"/>
              </a:defRPr>
            </a:lvl1pPr>
            <a:lvl2pPr marL="7938" indent="0" algn="l">
              <a:buNone/>
              <a:defRPr sz="1900" baseline="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”Write </a:t>
            </a:r>
            <a:r>
              <a:rPr lang="fi-FI" err="1"/>
              <a:t>quote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”.</a:t>
            </a:r>
          </a:p>
          <a:p>
            <a:pPr lvl="1"/>
            <a:r>
              <a:rPr lang="fi-FI"/>
              <a:t> – </a:t>
            </a:r>
            <a:r>
              <a:rPr lang="fi-FI" err="1"/>
              <a:t>Name</a:t>
            </a:r>
            <a:r>
              <a:rPr lang="fi-FI"/>
              <a:t> </a:t>
            </a:r>
            <a:r>
              <a:rPr lang="fi-FI" err="1"/>
              <a:t>Lastname</a:t>
            </a:r>
            <a:r>
              <a:rPr lang="fi-FI"/>
              <a:t>, Company </a:t>
            </a:r>
            <a:r>
              <a:rPr lang="fi-FI" err="1"/>
              <a:t>Inc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4836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472989" y="577516"/>
            <a:ext cx="5089358" cy="5582651"/>
          </a:xfrm>
        </p:spPr>
        <p:txBody>
          <a:bodyPr anchor="ctr"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600" b="1" i="1" baseline="0">
                <a:latin typeface="+mj-lt"/>
              </a:defRPr>
            </a:lvl1pPr>
            <a:lvl2pPr marL="7938" indent="0" algn="l">
              <a:buNone/>
              <a:defRPr sz="1900" baseline="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”Write </a:t>
            </a:r>
            <a:r>
              <a:rPr lang="fi-FI" err="1"/>
              <a:t>quote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”.</a:t>
            </a:r>
          </a:p>
          <a:p>
            <a:pPr lvl="1"/>
            <a:r>
              <a:rPr lang="fi-FI"/>
              <a:t> – </a:t>
            </a:r>
            <a:r>
              <a:rPr lang="fi-FI" err="1"/>
              <a:t>Name</a:t>
            </a:r>
            <a:r>
              <a:rPr lang="fi-FI"/>
              <a:t> </a:t>
            </a:r>
            <a:r>
              <a:rPr lang="fi-FI" err="1"/>
              <a:t>Lastname</a:t>
            </a:r>
            <a:r>
              <a:rPr lang="fi-FI"/>
              <a:t>, Company </a:t>
            </a:r>
            <a:r>
              <a:rPr lang="fi-FI" err="1"/>
              <a:t>Inc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064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fi-FI"/>
              <a:t>SLIDE HEADLINE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1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4989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0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559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74958" y="1263316"/>
            <a:ext cx="0" cy="4965452"/>
          </a:xfrm>
          <a:prstGeom prst="line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8013033" y="1263316"/>
            <a:ext cx="0" cy="4965452"/>
          </a:xfrm>
          <a:prstGeom prst="line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94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39253"/>
            <a:ext cx="5297904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48665" y="1239253"/>
            <a:ext cx="5297903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1990" y="1239253"/>
            <a:ext cx="0" cy="4989515"/>
          </a:xfrm>
          <a:prstGeom prst="line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1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615" y="1263316"/>
            <a:ext cx="7222954" cy="4965452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91001" y="1263316"/>
            <a:ext cx="0" cy="4965452"/>
          </a:xfrm>
          <a:prstGeom prst="line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29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fi-FI"/>
              <a:t>SLIDE HEADLINE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1223783"/>
            <a:ext cx="10515600" cy="4840133"/>
          </a:xfrm>
        </p:spPr>
        <p:txBody>
          <a:bodyPr anchor="ctr"/>
          <a:lstStyle>
            <a:lvl1pPr algn="ctr">
              <a:defRPr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chart</a:t>
            </a:r>
            <a:r>
              <a:rPr lang="fi-FI"/>
              <a:t>, </a:t>
            </a:r>
            <a:r>
              <a:rPr lang="fi-FI" err="1"/>
              <a:t>table</a:t>
            </a:r>
            <a:r>
              <a:rPr lang="fi-FI"/>
              <a:t> </a:t>
            </a:r>
            <a:r>
              <a:rPr lang="fi-FI" err="1"/>
              <a:t>or</a:t>
            </a:r>
            <a:r>
              <a:rPr lang="fi-FI"/>
              <a:t> image.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995055" y="2129968"/>
            <a:ext cx="8291945" cy="1596127"/>
          </a:xfrm>
        </p:spPr>
        <p:txBody>
          <a:bodyPr lIns="0" tIns="0" rIns="0" bIns="0" anchor="b">
            <a:normAutofit/>
          </a:bodyPr>
          <a:lstStyle>
            <a:lvl1pPr algn="ctr">
              <a:defRPr sz="4600" baseline="0"/>
            </a:lvl1pPr>
          </a:lstStyle>
          <a:p>
            <a:r>
              <a:rPr lang="fi-FI"/>
              <a:t>SECTION TITLE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95055" y="3894155"/>
            <a:ext cx="8291945" cy="2225819"/>
          </a:xfrm>
        </p:spPr>
        <p:txBody>
          <a:bodyPr lIns="0" tIns="0" rIns="0" bIns="0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baseline="0"/>
            </a:lvl1pPr>
            <a:lvl2pPr marL="7938" indent="0" algn="ctr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to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</a:t>
            </a:r>
            <a:r>
              <a:rPr lang="fi-FI" err="1"/>
              <a:t>options</a:t>
            </a:r>
            <a:r>
              <a:rPr lang="fi-FI"/>
              <a:t>. </a:t>
            </a:r>
            <a:r>
              <a:rPr lang="fi-FI" err="1"/>
              <a:t>Use</a:t>
            </a:r>
            <a:r>
              <a:rPr lang="fi-FI"/>
              <a:t> 1600x900px image.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244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672389" y="613612"/>
            <a:ext cx="8746959" cy="5450304"/>
          </a:xfrm>
        </p:spPr>
        <p:txBody>
          <a:bodyPr anchor="ctr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3200" baseline="0">
                <a:latin typeface="+mn-lt"/>
              </a:defRPr>
            </a:lvl1pPr>
            <a:lvl2pPr marL="7938" indent="0" algn="ctr">
              <a:buNone/>
              <a:defRPr sz="2800">
                <a:latin typeface="+mn-lt"/>
              </a:defRPr>
            </a:lvl2pPr>
            <a:lvl3pPr marL="7938" indent="0" algn="ctr">
              <a:buFontTx/>
              <a:buNone/>
              <a:defRPr sz="2200">
                <a:latin typeface="+mn-l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Centered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  <a:p>
            <a:pPr lvl="1"/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  <a:p>
            <a:pPr lvl="2"/>
            <a:r>
              <a:rPr lang="fi-FI"/>
              <a:t>Even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389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46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08747" y="4547937"/>
            <a:ext cx="3794786" cy="1087610"/>
          </a:xfrm>
        </p:spPr>
        <p:txBody>
          <a:bodyPr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1800" baseline="0"/>
            </a:lvl1pPr>
            <a:lvl2pPr marL="7938" indent="0" algn="l">
              <a:buNone/>
              <a:defRPr sz="16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Author </a:t>
            </a:r>
            <a:r>
              <a:rPr lang="fi-FI" err="1"/>
              <a:t>Name</a:t>
            </a:r>
            <a:r>
              <a:rPr lang="fi-FI"/>
              <a:t> etc.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407531" y="3622469"/>
            <a:ext cx="3794787" cy="925468"/>
          </a:xfrm>
        </p:spPr>
        <p:txBody>
          <a:bodyPr anchor="t">
            <a:normAutofit/>
          </a:bodyPr>
          <a:lstStyle>
            <a:lvl1pPr algn="l">
              <a:defRPr sz="2600" b="1" baseline="0"/>
            </a:lvl1pPr>
          </a:lstStyle>
          <a:p>
            <a:r>
              <a:rPr lang="fi-FI"/>
              <a:t>PRESENTATION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83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10450" y="2141618"/>
            <a:ext cx="5389561" cy="1596127"/>
          </a:xfrm>
        </p:spPr>
        <p:txBody>
          <a:bodyPr lIns="0" tIns="0" rIns="0" bIns="0" anchor="b">
            <a:normAutofit/>
          </a:bodyPr>
          <a:lstStyle>
            <a:lvl1pPr algn="l">
              <a:defRPr sz="4600" baseline="0"/>
            </a:lvl1pPr>
          </a:lstStyle>
          <a:p>
            <a:r>
              <a:rPr lang="fi-FI"/>
              <a:t>SECTION TITLE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0450" y="3906186"/>
            <a:ext cx="5389561" cy="2225819"/>
          </a:xfrm>
        </p:spPr>
        <p:txBody>
          <a:bodyPr lIns="0" tIns="0" rIns="0" bIns="0"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400" baseline="0"/>
            </a:lvl1pPr>
            <a:lvl2pPr marL="7938" indent="0" algn="l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to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</a:t>
            </a:r>
            <a:r>
              <a:rPr lang="fi-FI" err="1"/>
              <a:t>options</a:t>
            </a:r>
            <a:r>
              <a:rPr lang="fi-FI"/>
              <a:t>. </a:t>
            </a:r>
            <a:r>
              <a:rPr lang="fi-FI" err="1"/>
              <a:t>Use</a:t>
            </a:r>
            <a:r>
              <a:rPr lang="fi-FI"/>
              <a:t> 1600x900px image.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3398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995055" y="2129968"/>
            <a:ext cx="8291945" cy="1596127"/>
          </a:xfrm>
        </p:spPr>
        <p:txBody>
          <a:bodyPr lIns="0" tIns="0" rIns="0" bIns="0" anchor="b">
            <a:normAutofit/>
          </a:bodyPr>
          <a:lstStyle>
            <a:lvl1pPr algn="ctr">
              <a:defRPr sz="4600" baseline="0"/>
            </a:lvl1pPr>
          </a:lstStyle>
          <a:p>
            <a:r>
              <a:rPr lang="fi-FI"/>
              <a:t>SECTION TITLE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95055" y="3894155"/>
            <a:ext cx="8291945" cy="2225819"/>
          </a:xfrm>
        </p:spPr>
        <p:txBody>
          <a:bodyPr lIns="0" tIns="0" rIns="0" bIns="0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baseline="0"/>
            </a:lvl1pPr>
            <a:lvl2pPr marL="7938" indent="0" algn="ctr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to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</a:t>
            </a:r>
            <a:r>
              <a:rPr lang="fi-FI" err="1"/>
              <a:t>options</a:t>
            </a:r>
            <a:r>
              <a:rPr lang="fi-FI"/>
              <a:t>. </a:t>
            </a:r>
            <a:r>
              <a:rPr lang="fi-FI" err="1"/>
              <a:t>Use</a:t>
            </a:r>
            <a:r>
              <a:rPr lang="fi-FI"/>
              <a:t> 1600x900px image.</a:t>
            </a:r>
          </a:p>
          <a:p>
            <a:pPr lvl="1"/>
            <a:r>
              <a:rPr lang="fi-FI" err="1"/>
              <a:t>Indent</a:t>
            </a:r>
            <a:r>
              <a:rPr lang="fi-FI"/>
              <a:t> for </a:t>
            </a:r>
            <a:r>
              <a:rPr lang="fi-FI" err="1"/>
              <a:t>smaller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510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89000"/>
                </a:schemeClr>
              </a:gs>
              <a:gs pos="2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9284" y="1596980"/>
            <a:ext cx="9968361" cy="4494061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9283" y="467412"/>
            <a:ext cx="6128083" cy="923506"/>
          </a:xfrm>
        </p:spPr>
        <p:txBody>
          <a:bodyPr lIns="0" tIns="0" rIns="0" bIns="0" anchor="b">
            <a:normAutofit/>
          </a:bodyPr>
          <a:lstStyle>
            <a:lvl1pPr>
              <a:defRPr sz="3200" baseline="0"/>
            </a:lvl1pPr>
          </a:lstStyle>
          <a:p>
            <a:r>
              <a:rPr lang="fi-FI"/>
              <a:t>SLIDE TITLE GOES HERE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25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 - Lif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89000"/>
                </a:schemeClr>
              </a:gs>
              <a:gs pos="2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9283" y="467412"/>
            <a:ext cx="6128083" cy="1090790"/>
          </a:xfrm>
        </p:spPr>
        <p:txBody>
          <a:bodyPr lIns="0" tIns="0" rIns="0" bIns="0" anchor="b">
            <a:normAutofit/>
          </a:bodyPr>
          <a:lstStyle>
            <a:lvl1pPr>
              <a:defRPr sz="3200" baseline="0"/>
            </a:lvl1pPr>
          </a:lstStyle>
          <a:p>
            <a:r>
              <a:rPr lang="fi-FI"/>
              <a:t>SLIDE TITLE GOES HERE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9283" y="1804736"/>
            <a:ext cx="9968362" cy="4424031"/>
          </a:xfr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900"/>
              </a:spcAft>
              <a:defRPr sz="2200" b="1"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0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37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863" y="1239253"/>
            <a:ext cx="5149516" cy="4932946"/>
          </a:xfrm>
        </p:spPr>
        <p:txBody>
          <a:bodyPr lIns="0" tIns="0" rIns="0" bIns="0"/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642" y="1239253"/>
            <a:ext cx="5149516" cy="4932946"/>
          </a:xfrm>
        </p:spPr>
        <p:txBody>
          <a:bodyPr/>
          <a:lstStyle/>
          <a:p>
            <a:pPr lvl="0"/>
            <a:r>
              <a:rPr lang="fi-FI"/>
              <a:t>Click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89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3455" y="562062"/>
            <a:ext cx="5332177" cy="881729"/>
          </a:xfrm>
        </p:spPr>
        <p:txBody>
          <a:bodyPr lIns="0" tIns="0" rIns="0" bIns="0" anchor="b">
            <a:normAutofit/>
          </a:bodyPr>
          <a:lstStyle>
            <a:lvl1pPr algn="l">
              <a:defRPr sz="3200" baseline="0"/>
            </a:lvl1pPr>
          </a:lstStyle>
          <a:p>
            <a:r>
              <a:rPr lang="fi-FI"/>
              <a:t>SLIDE TITLE GOES HERE AND HERE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455" y="1660358"/>
            <a:ext cx="5332177" cy="4559968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77225" y="529390"/>
            <a:ext cx="5333250" cy="569093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9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5955632" cy="1875600"/>
          </a:xfrm>
        </p:spPr>
        <p:txBody>
          <a:bodyPr lIns="540000" tIns="0" rIns="540000" bIns="0"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fi-FI"/>
              <a:t>SLIDE TITLE GOES HERE 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4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89000"/>
                </a:schemeClr>
              </a:gs>
              <a:gs pos="2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9284" y="1596980"/>
            <a:ext cx="9968361" cy="4494061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9283" y="467412"/>
            <a:ext cx="6128083" cy="923506"/>
          </a:xfrm>
        </p:spPr>
        <p:txBody>
          <a:bodyPr lIns="0" tIns="0" rIns="0" bIns="0" anchor="b">
            <a:normAutofit/>
          </a:bodyPr>
          <a:lstStyle>
            <a:lvl1pPr>
              <a:defRPr sz="3200" baseline="0"/>
            </a:lvl1pPr>
          </a:lstStyle>
          <a:p>
            <a:r>
              <a:rPr lang="fi-FI"/>
              <a:t>SLIDE TITLE GOES HERE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42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3306" y="0"/>
            <a:ext cx="559869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3455" y="562062"/>
            <a:ext cx="5332177" cy="881729"/>
          </a:xfrm>
        </p:spPr>
        <p:txBody>
          <a:bodyPr lIns="0" tIns="0" rIns="0" bIns="0" anchor="b">
            <a:normAutofit/>
          </a:bodyPr>
          <a:lstStyle>
            <a:lvl1pPr algn="l">
              <a:defRPr sz="3200" baseline="0"/>
            </a:lvl1pPr>
          </a:lstStyle>
          <a:p>
            <a:r>
              <a:rPr lang="fi-FI"/>
              <a:t>SLIDE TITLE GOES HERE AND HERE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455" y="1660358"/>
            <a:ext cx="5332177" cy="4559968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45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93407" y="677790"/>
            <a:ext cx="5393003" cy="5506442"/>
          </a:xfrm>
        </p:spPr>
        <p:txBody>
          <a:bodyPr anchor="ctr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600" i="1" baseline="0">
                <a:latin typeface="+mj-lt"/>
              </a:defRPr>
            </a:lvl1pPr>
            <a:lvl2pPr marL="7938" indent="0" algn="ctr">
              <a:buNone/>
              <a:defRPr sz="1900" baseline="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”Write </a:t>
            </a:r>
            <a:r>
              <a:rPr lang="fi-FI" err="1"/>
              <a:t>quote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”.</a:t>
            </a:r>
          </a:p>
          <a:p>
            <a:pPr lvl="1"/>
            <a:r>
              <a:rPr lang="fi-FI"/>
              <a:t> – </a:t>
            </a:r>
            <a:r>
              <a:rPr lang="fi-FI" err="1"/>
              <a:t>Name</a:t>
            </a:r>
            <a:r>
              <a:rPr lang="fi-FI"/>
              <a:t> </a:t>
            </a:r>
            <a:r>
              <a:rPr lang="fi-FI" err="1"/>
              <a:t>Lastname</a:t>
            </a:r>
            <a:r>
              <a:rPr lang="fi-FI"/>
              <a:t>, Company </a:t>
            </a:r>
            <a:r>
              <a:rPr lang="fi-FI" err="1"/>
              <a:t>Inc</a:t>
            </a:r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59869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89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9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4989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0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559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74958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8013033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88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39253"/>
            <a:ext cx="5297904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48665" y="1239253"/>
            <a:ext cx="5297903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1990" y="1239253"/>
            <a:ext cx="0" cy="498951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85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615" y="1263316"/>
            <a:ext cx="7222954" cy="4965452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91001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82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1223783"/>
            <a:ext cx="10515600" cy="4898118"/>
          </a:xfrm>
        </p:spPr>
        <p:txBody>
          <a:bodyPr anchor="ctr"/>
          <a:lstStyle>
            <a:lvl1pPr algn="ctr">
              <a:defRPr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chart</a:t>
            </a:r>
            <a:r>
              <a:rPr lang="fi-FI"/>
              <a:t>, </a:t>
            </a:r>
            <a:r>
              <a:rPr lang="fi-FI" err="1"/>
              <a:t>table</a:t>
            </a:r>
            <a:r>
              <a:rPr lang="fi-FI"/>
              <a:t> </a:t>
            </a:r>
            <a:r>
              <a:rPr lang="fi-FI" err="1"/>
              <a:t>or</a:t>
            </a:r>
            <a:r>
              <a:rPr lang="fi-FI"/>
              <a:t> image.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92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408747" y="4547937"/>
            <a:ext cx="3794786" cy="1087610"/>
          </a:xfrm>
        </p:spPr>
        <p:txBody>
          <a:bodyPr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1800" baseline="0"/>
            </a:lvl1pPr>
            <a:lvl2pPr marL="7938" indent="0" algn="l">
              <a:buNone/>
              <a:defRPr sz="16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Author </a:t>
            </a:r>
            <a:r>
              <a:rPr lang="fi-FI" dirty="0" err="1"/>
              <a:t>Name</a:t>
            </a:r>
            <a:r>
              <a:rPr lang="fi-FI" dirty="0"/>
              <a:t> etc.</a:t>
            </a:r>
          </a:p>
          <a:p>
            <a:pPr lvl="1"/>
            <a:r>
              <a:rPr lang="fi-FI" dirty="0" err="1"/>
              <a:t>Indent</a:t>
            </a:r>
            <a:r>
              <a:rPr lang="fi-FI" dirty="0"/>
              <a:t> for </a:t>
            </a:r>
            <a:r>
              <a:rPr lang="fi-FI" dirty="0" err="1"/>
              <a:t>smaller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407531" y="3622469"/>
            <a:ext cx="3794787" cy="925468"/>
          </a:xfrm>
        </p:spPr>
        <p:txBody>
          <a:bodyPr anchor="t">
            <a:normAutofit/>
          </a:bodyPr>
          <a:lstStyle>
            <a:lvl1pPr algn="l">
              <a:defRPr sz="2600" b="1" baseline="0"/>
            </a:lvl1pPr>
          </a:lstStyle>
          <a:p>
            <a:r>
              <a:rPr lang="fi-FI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57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10450" y="2141618"/>
            <a:ext cx="5389561" cy="1596127"/>
          </a:xfrm>
        </p:spPr>
        <p:txBody>
          <a:bodyPr lIns="0" tIns="0" rIns="0" bIns="0" anchor="b">
            <a:normAutofit/>
          </a:bodyPr>
          <a:lstStyle>
            <a:lvl1pPr algn="l">
              <a:defRPr sz="4600" baseline="0"/>
            </a:lvl1pPr>
          </a:lstStyle>
          <a:p>
            <a:r>
              <a:rPr lang="fi-FI" dirty="0"/>
              <a:t>SECTION TITLE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0450" y="3906186"/>
            <a:ext cx="5389561" cy="2225819"/>
          </a:xfrm>
        </p:spPr>
        <p:txBody>
          <a:bodyPr lIns="0" tIns="0" rIns="0" bIns="0"/>
          <a:lstStyle>
            <a:lvl1pPr algn="l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400" baseline="0"/>
            </a:lvl1pPr>
            <a:lvl2pPr marL="7938" indent="0" algn="l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image to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</a:t>
            </a:r>
            <a:r>
              <a:rPr lang="fi-FI" dirty="0" err="1"/>
              <a:t>options</a:t>
            </a:r>
            <a:r>
              <a:rPr lang="fi-FI" dirty="0"/>
              <a:t>. </a:t>
            </a:r>
            <a:r>
              <a:rPr lang="fi-FI" dirty="0" err="1"/>
              <a:t>Use</a:t>
            </a:r>
            <a:r>
              <a:rPr lang="fi-FI" dirty="0"/>
              <a:t> 1600x900px image.</a:t>
            </a:r>
          </a:p>
          <a:p>
            <a:pPr lvl="1"/>
            <a:r>
              <a:rPr lang="fi-FI" dirty="0" err="1"/>
              <a:t>Indent</a:t>
            </a:r>
            <a:r>
              <a:rPr lang="fi-FI" dirty="0"/>
              <a:t> for </a:t>
            </a:r>
            <a:r>
              <a:rPr lang="fi-FI" dirty="0" err="1"/>
              <a:t>smaller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7491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995055" y="2129968"/>
            <a:ext cx="8291945" cy="1596127"/>
          </a:xfrm>
        </p:spPr>
        <p:txBody>
          <a:bodyPr lIns="0" tIns="0" rIns="0" bIns="0" anchor="b">
            <a:normAutofit/>
          </a:bodyPr>
          <a:lstStyle>
            <a:lvl1pPr algn="ctr">
              <a:defRPr sz="4600" baseline="0"/>
            </a:lvl1pPr>
          </a:lstStyle>
          <a:p>
            <a:r>
              <a:rPr lang="fi-FI" dirty="0"/>
              <a:t>SECTION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95055" y="3894155"/>
            <a:ext cx="8291945" cy="2225819"/>
          </a:xfrm>
        </p:spPr>
        <p:txBody>
          <a:bodyPr lIns="0" tIns="0" rIns="0" bIns="0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baseline="0"/>
            </a:lvl1pPr>
            <a:lvl2pPr marL="7938" indent="0" algn="ctr">
              <a:buNone/>
              <a:defRPr sz="190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image to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</a:t>
            </a:r>
            <a:r>
              <a:rPr lang="fi-FI" dirty="0" err="1"/>
              <a:t>options</a:t>
            </a:r>
            <a:r>
              <a:rPr lang="fi-FI" dirty="0"/>
              <a:t>. </a:t>
            </a:r>
            <a:r>
              <a:rPr lang="fi-FI" dirty="0" err="1"/>
              <a:t>Use</a:t>
            </a:r>
            <a:r>
              <a:rPr lang="fi-FI" dirty="0"/>
              <a:t> 1600x900px image.</a:t>
            </a:r>
          </a:p>
          <a:p>
            <a:pPr lvl="1"/>
            <a:r>
              <a:rPr lang="fi-FI" dirty="0" err="1"/>
              <a:t>Indent</a:t>
            </a:r>
            <a:r>
              <a:rPr lang="fi-FI" dirty="0"/>
              <a:t> for </a:t>
            </a:r>
            <a:r>
              <a:rPr lang="fi-FI" dirty="0" err="1"/>
              <a:t>smaller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197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 - Lif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89000"/>
                </a:schemeClr>
              </a:gs>
              <a:gs pos="2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9283" y="467412"/>
            <a:ext cx="6128083" cy="1090790"/>
          </a:xfrm>
        </p:spPr>
        <p:txBody>
          <a:bodyPr lIns="0" tIns="0" rIns="0" bIns="0" anchor="b">
            <a:normAutofit/>
          </a:bodyPr>
          <a:lstStyle>
            <a:lvl1pPr>
              <a:defRPr sz="3200" baseline="0"/>
            </a:lvl1pPr>
          </a:lstStyle>
          <a:p>
            <a:r>
              <a:rPr lang="fi-FI"/>
              <a:t>SLIDE TITLE GOES HERE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9283" y="1804736"/>
            <a:ext cx="9968362" cy="4424031"/>
          </a:xfr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900"/>
              </a:spcAft>
              <a:defRPr sz="2200" b="1"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000" baseline="0"/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Write content here.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24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89000"/>
                </a:schemeClr>
              </a:gs>
              <a:gs pos="2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9284" y="1596980"/>
            <a:ext cx="9968361" cy="4494061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image per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Format</a:t>
            </a:r>
            <a:r>
              <a:rPr lang="fi-FI" dirty="0"/>
              <a:t> pane. </a:t>
            </a:r>
            <a:r>
              <a:rPr lang="fi-FI" dirty="0" err="1"/>
              <a:t>Use</a:t>
            </a:r>
            <a:r>
              <a:rPr lang="fi-FI" dirty="0"/>
              <a:t> 1600 x 900px image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illustration</a:t>
            </a:r>
            <a:r>
              <a:rPr lang="fi-FI" dirty="0"/>
              <a:t> </a:t>
            </a:r>
            <a:r>
              <a:rPr lang="fi-FI" dirty="0" err="1"/>
              <a:t>placed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.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1"/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comes</a:t>
            </a:r>
            <a:r>
              <a:rPr lang="fi-FI" dirty="0"/>
              <a:t> </a:t>
            </a:r>
            <a:r>
              <a:rPr lang="fi-FI" dirty="0" err="1"/>
              <a:t>next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9283" y="467412"/>
            <a:ext cx="6128083" cy="923506"/>
          </a:xfrm>
        </p:spPr>
        <p:txBody>
          <a:bodyPr lIns="0" tIns="0" rIns="0" bIns="0" anchor="b">
            <a:normAutofit/>
          </a:bodyPr>
          <a:lstStyle>
            <a:lvl1pPr>
              <a:defRPr sz="3200" baseline="0"/>
            </a:lvl1pPr>
          </a:lstStyle>
          <a:p>
            <a:r>
              <a:rPr lang="fi-FI" dirty="0"/>
              <a:t>SLIDE TITLE 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6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 - Lif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68000">
                <a:schemeClr val="bg1">
                  <a:alpha val="89000"/>
                </a:schemeClr>
              </a:gs>
              <a:gs pos="2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9283" y="467412"/>
            <a:ext cx="6128083" cy="1090790"/>
          </a:xfrm>
        </p:spPr>
        <p:txBody>
          <a:bodyPr lIns="0" tIns="0" rIns="0" bIns="0" anchor="b">
            <a:normAutofit/>
          </a:bodyPr>
          <a:lstStyle>
            <a:lvl1pPr>
              <a:defRPr sz="3200" baseline="0"/>
            </a:lvl1pPr>
          </a:lstStyle>
          <a:p>
            <a:r>
              <a:rPr lang="fi-FI" dirty="0"/>
              <a:t>SLIDE TITLE GOES HERE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9283" y="1804736"/>
            <a:ext cx="9968362" cy="4424031"/>
          </a:xfr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900"/>
              </a:spcAft>
              <a:defRPr sz="2200" b="1"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0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68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863" y="1239253"/>
            <a:ext cx="5149516" cy="4932946"/>
          </a:xfrm>
        </p:spPr>
        <p:txBody>
          <a:bodyPr lIns="0" tIns="0" rIns="0" bIns="0"/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642" y="1239253"/>
            <a:ext cx="5149516" cy="4932946"/>
          </a:xfrm>
        </p:spPr>
        <p:txBody>
          <a:bodyPr/>
          <a:lstStyle/>
          <a:p>
            <a:pPr lvl="0"/>
            <a:r>
              <a:rPr lang="fi-FI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 dirty="0"/>
              <a:t>SLIDE HEADLINE IS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03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3455" y="562062"/>
            <a:ext cx="5332177" cy="881729"/>
          </a:xfrm>
        </p:spPr>
        <p:txBody>
          <a:bodyPr lIns="0" tIns="0" rIns="0" bIns="0" anchor="b">
            <a:normAutofit/>
          </a:bodyPr>
          <a:lstStyle>
            <a:lvl1pPr algn="l">
              <a:defRPr sz="3200" baseline="0"/>
            </a:lvl1pPr>
          </a:lstStyle>
          <a:p>
            <a:r>
              <a:rPr lang="fi-FI" dirty="0"/>
              <a:t>SLIDE TITLE GOES HERE AND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455" y="1660358"/>
            <a:ext cx="5332177" cy="4559968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image per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Format</a:t>
            </a:r>
            <a:r>
              <a:rPr lang="fi-FI" dirty="0"/>
              <a:t> pane. </a:t>
            </a:r>
            <a:r>
              <a:rPr lang="fi-FI" dirty="0" err="1"/>
              <a:t>Use</a:t>
            </a:r>
            <a:r>
              <a:rPr lang="fi-FI" dirty="0"/>
              <a:t> 1600 x 900px image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illustration</a:t>
            </a:r>
            <a:r>
              <a:rPr lang="fi-FI" dirty="0"/>
              <a:t> </a:t>
            </a:r>
            <a:r>
              <a:rPr lang="fi-FI" dirty="0" err="1"/>
              <a:t>placed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.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1"/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comes</a:t>
            </a:r>
            <a:r>
              <a:rPr lang="fi-FI" dirty="0"/>
              <a:t> </a:t>
            </a:r>
            <a:r>
              <a:rPr lang="fi-FI" dirty="0" err="1"/>
              <a:t>next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77225" y="529390"/>
            <a:ext cx="5333250" cy="569093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383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5955632" cy="1875600"/>
          </a:xfrm>
        </p:spPr>
        <p:txBody>
          <a:bodyPr lIns="540000" tIns="0" rIns="540000" bIns="0"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fi-FI" dirty="0"/>
              <a:t>SLIDE TITLE GOES HERE AND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9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3306" y="0"/>
            <a:ext cx="559869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3455" y="562062"/>
            <a:ext cx="5332177" cy="881729"/>
          </a:xfrm>
        </p:spPr>
        <p:txBody>
          <a:bodyPr lIns="0" tIns="0" rIns="0" bIns="0" anchor="b">
            <a:normAutofit/>
          </a:bodyPr>
          <a:lstStyle>
            <a:lvl1pPr algn="l">
              <a:defRPr sz="3200" baseline="0"/>
            </a:lvl1pPr>
          </a:lstStyle>
          <a:p>
            <a:r>
              <a:rPr lang="fi-FI" dirty="0"/>
              <a:t>SLIDE TITLE GOES HERE AND HERE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455" y="1660358"/>
            <a:ext cx="5332177" cy="4559968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image per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Format</a:t>
            </a:r>
            <a:r>
              <a:rPr lang="fi-FI" dirty="0"/>
              <a:t> pane. </a:t>
            </a:r>
            <a:r>
              <a:rPr lang="fi-FI" dirty="0" err="1"/>
              <a:t>Use</a:t>
            </a:r>
            <a:r>
              <a:rPr lang="fi-FI" dirty="0"/>
              <a:t> 1600 x 900px image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illustration</a:t>
            </a:r>
            <a:r>
              <a:rPr lang="fi-FI" dirty="0"/>
              <a:t> </a:t>
            </a:r>
            <a:r>
              <a:rPr lang="fi-FI" dirty="0" err="1"/>
              <a:t>placed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.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1"/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comes</a:t>
            </a:r>
            <a:r>
              <a:rPr lang="fi-FI" dirty="0"/>
              <a:t> </a:t>
            </a:r>
            <a:r>
              <a:rPr lang="fi-FI" dirty="0" err="1"/>
              <a:t>next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43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93407" y="677790"/>
            <a:ext cx="5393003" cy="5506442"/>
          </a:xfrm>
        </p:spPr>
        <p:txBody>
          <a:bodyPr anchor="ctr"/>
          <a:lstStyle>
            <a:lvl1pPr algn="ctr">
              <a:lnSpc>
                <a:spcPct val="110000"/>
              </a:lnSpc>
              <a:spcBef>
                <a:spcPts val="400"/>
              </a:spcBef>
              <a:spcAft>
                <a:spcPts val="800"/>
              </a:spcAft>
              <a:defRPr sz="2600" i="1" baseline="0">
                <a:latin typeface="+mj-lt"/>
              </a:defRPr>
            </a:lvl1pPr>
            <a:lvl2pPr marL="7938" indent="0" algn="ctr">
              <a:buNone/>
              <a:defRPr sz="1900" baseline="0"/>
            </a:lvl2pPr>
            <a:lvl3pPr marL="7938" indent="0" algn="ctr">
              <a:buFontTx/>
              <a:buNone/>
              <a:defRPr sz="14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”Write </a:t>
            </a:r>
            <a:r>
              <a:rPr lang="fi-FI" dirty="0" err="1"/>
              <a:t>quote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”.</a:t>
            </a:r>
          </a:p>
          <a:p>
            <a:pPr lvl="1"/>
            <a:r>
              <a:rPr lang="fi-FI" dirty="0"/>
              <a:t> – </a:t>
            </a:r>
            <a:r>
              <a:rPr lang="fi-FI" dirty="0" err="1"/>
              <a:t>Name</a:t>
            </a:r>
            <a:r>
              <a:rPr lang="fi-FI" dirty="0"/>
              <a:t> </a:t>
            </a:r>
            <a:r>
              <a:rPr lang="fi-FI" dirty="0" err="1"/>
              <a:t>Lastname</a:t>
            </a:r>
            <a:r>
              <a:rPr lang="fi-FI" dirty="0"/>
              <a:t>, Company </a:t>
            </a:r>
            <a:r>
              <a:rPr lang="fi-FI" dirty="0" err="1"/>
              <a:t>Inc</a:t>
            </a:r>
            <a:endParaRPr lang="fi-FI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59869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467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 dirty="0"/>
              <a:t>SLIDE HEADLINE IS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26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4989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0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225591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74958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8013033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 dirty="0"/>
              <a:t>SLIDE HEADLINE IS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1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39253"/>
            <a:ext cx="5297904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48665" y="1239253"/>
            <a:ext cx="5297903" cy="4989515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1990" y="1239253"/>
            <a:ext cx="0" cy="498951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 dirty="0"/>
              <a:t>SLIDE HEADLINE IS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3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863" y="1239253"/>
            <a:ext cx="5149516" cy="4932946"/>
          </a:xfrm>
        </p:spPr>
        <p:txBody>
          <a:bodyPr lIns="0" tIns="0" rIns="0" bIns="0"/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642" y="1239253"/>
            <a:ext cx="5149516" cy="4932946"/>
          </a:xfrm>
        </p:spPr>
        <p:txBody>
          <a:bodyPr/>
          <a:lstStyle/>
          <a:p>
            <a:pPr lvl="0"/>
            <a:r>
              <a:rPr lang="fi-FI"/>
              <a:t>Click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/>
              <a:t>SLIDE HEADLINE IS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708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- 2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7412" y="1263316"/>
            <a:ext cx="3420977" cy="496545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423615" y="1263316"/>
            <a:ext cx="7222954" cy="4965452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900"/>
              </a:spcAft>
              <a:defRPr sz="2000" b="1"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aseline="0"/>
            </a:lvl2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Write content here.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191001" y="1263316"/>
            <a:ext cx="0" cy="49654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 dirty="0"/>
              <a:t>SLIDE HEADLINE IS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95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0614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fi-FI" dirty="0"/>
              <a:t>SLIDE HEADLINE IS HERE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1223783"/>
            <a:ext cx="10515600" cy="4898118"/>
          </a:xfrm>
        </p:spPr>
        <p:txBody>
          <a:bodyPr anchor="ctr"/>
          <a:lstStyle>
            <a:lvl1pPr algn="ctr">
              <a:defRPr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chart</a:t>
            </a:r>
            <a:r>
              <a:rPr lang="fi-FI" dirty="0"/>
              <a:t>, </a:t>
            </a:r>
            <a:r>
              <a:rPr lang="fi-FI" dirty="0" err="1"/>
              <a:t>table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8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3455" y="562062"/>
            <a:ext cx="5332177" cy="881729"/>
          </a:xfrm>
        </p:spPr>
        <p:txBody>
          <a:bodyPr lIns="0" tIns="0" rIns="0" bIns="0" anchor="b">
            <a:normAutofit/>
          </a:bodyPr>
          <a:lstStyle>
            <a:lvl1pPr algn="l">
              <a:defRPr sz="3200" baseline="0"/>
            </a:lvl1pPr>
          </a:lstStyle>
          <a:p>
            <a:r>
              <a:rPr lang="fi-FI"/>
              <a:t>SLIDE TITLE GOES HERE AND HERE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455" y="1660358"/>
            <a:ext cx="5332177" cy="4559968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77225" y="529390"/>
            <a:ext cx="5333250" cy="569093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15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5955632" cy="1875600"/>
          </a:xfrm>
        </p:spPr>
        <p:txBody>
          <a:bodyPr lIns="540000" tIns="0" rIns="540000" bIns="0" anchor="b">
            <a:normAutofit/>
          </a:bodyPr>
          <a:lstStyle>
            <a:lvl1pPr algn="ctr">
              <a:defRPr sz="3200" baseline="0"/>
            </a:lvl1pPr>
          </a:lstStyle>
          <a:p>
            <a:r>
              <a:rPr lang="fi-FI"/>
              <a:t>SLIDE TITLE GOES HERE 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09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3306" y="0"/>
            <a:ext cx="559869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3455" y="562062"/>
            <a:ext cx="5332177" cy="881729"/>
          </a:xfrm>
        </p:spPr>
        <p:txBody>
          <a:bodyPr lIns="0" tIns="0" rIns="0" bIns="0" anchor="b">
            <a:normAutofit/>
          </a:bodyPr>
          <a:lstStyle>
            <a:lvl1pPr algn="l">
              <a:defRPr sz="3200" baseline="0"/>
            </a:lvl1pPr>
          </a:lstStyle>
          <a:p>
            <a:r>
              <a:rPr lang="fi-FI"/>
              <a:t>SLIDE TITLE GOES HERE AND HERE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455" y="1660358"/>
            <a:ext cx="5332177" cy="4559968"/>
          </a:xfrm>
        </p:spPr>
        <p:txBody>
          <a:bodyPr lIns="0" tIns="0" rIns="0" bIns="0"/>
          <a:lstStyle>
            <a:lvl1pPr>
              <a:defRPr sz="2200" baseline="0"/>
            </a:lvl1pPr>
            <a:lvl2pPr marL="268288" indent="-260350">
              <a:spcAft>
                <a:spcPts val="900"/>
              </a:spcAft>
              <a:buClr>
                <a:schemeClr val="tx2"/>
              </a:buClr>
              <a:buFont typeface="Arial" charset="0"/>
              <a:buChar char="•"/>
              <a:tabLst/>
              <a:defRPr sz="2200" baseline="0"/>
            </a:lvl2pPr>
            <a:lvl3pPr>
              <a:defRPr sz="1900"/>
            </a:lvl3pPr>
          </a:lstStyle>
          <a:p>
            <a:pPr lvl="0"/>
            <a:r>
              <a:rPr lang="fi-FI" err="1"/>
              <a:t>Change</a:t>
            </a:r>
            <a:r>
              <a:rPr lang="fi-FI"/>
              <a:t> </a:t>
            </a:r>
            <a:r>
              <a:rPr lang="fi-FI" err="1"/>
              <a:t>background</a:t>
            </a:r>
            <a:r>
              <a:rPr lang="fi-FI"/>
              <a:t> image per </a:t>
            </a:r>
            <a:r>
              <a:rPr lang="fi-FI" err="1"/>
              <a:t>slide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Format</a:t>
            </a:r>
            <a:r>
              <a:rPr lang="fi-FI"/>
              <a:t> pane. </a:t>
            </a:r>
            <a:r>
              <a:rPr lang="fi-FI" err="1"/>
              <a:t>Use</a:t>
            </a:r>
            <a:r>
              <a:rPr lang="fi-FI"/>
              <a:t> 1600 x 900px image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illustration</a:t>
            </a:r>
            <a:r>
              <a:rPr lang="fi-FI"/>
              <a:t> </a:t>
            </a:r>
            <a:r>
              <a:rPr lang="fi-FI" err="1"/>
              <a:t>placed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. </a:t>
            </a:r>
            <a:r>
              <a:rPr lang="fi-FI" err="1"/>
              <a:t>Lorem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.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1"/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comes</a:t>
            </a:r>
            <a:r>
              <a:rPr lang="fi-FI"/>
              <a:t> </a:t>
            </a:r>
            <a:r>
              <a:rPr lang="fi-FI" err="1"/>
              <a:t>next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8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err="1"/>
              <a:t>Heartbeat</a:t>
            </a:r>
            <a:r>
              <a:rPr lang="fi-FI"/>
              <a:t> Analytics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</a:t>
            </a:r>
            <a:r>
              <a:rPr lang="fi-FI"/>
              <a:t> for </a:t>
            </a:r>
            <a:r>
              <a:rPr lang="fi-FI" err="1"/>
              <a:t>bigger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 </a:t>
            </a:r>
            <a:r>
              <a:rPr lang="fi-FI" err="1"/>
              <a:t>Bacon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 </a:t>
            </a:r>
            <a:r>
              <a:rPr lang="fi-FI" err="1"/>
              <a:t>corned</a:t>
            </a:r>
            <a:r>
              <a:rPr lang="fi-FI"/>
              <a:t> </a:t>
            </a:r>
            <a:r>
              <a:rPr lang="fi-FI" err="1"/>
              <a:t>beef</a:t>
            </a:r>
            <a:r>
              <a:rPr lang="fi-FI"/>
              <a:t> </a:t>
            </a:r>
            <a:r>
              <a:rPr lang="fi-FI" err="1"/>
              <a:t>turducken</a:t>
            </a:r>
            <a:r>
              <a:rPr lang="fi-FI"/>
              <a:t> </a:t>
            </a:r>
            <a:r>
              <a:rPr lang="fi-FI" err="1"/>
              <a:t>pastrami</a:t>
            </a:r>
            <a:r>
              <a:rPr lang="fi-FI"/>
              <a:t>, salami </a:t>
            </a:r>
            <a:r>
              <a:rPr lang="fi-FI" err="1"/>
              <a:t>ball</a:t>
            </a:r>
            <a:r>
              <a:rPr lang="fi-FI"/>
              <a:t> tip </a:t>
            </a:r>
            <a:r>
              <a:rPr lang="fi-FI" err="1"/>
              <a:t>brisket</a:t>
            </a:r>
            <a:r>
              <a:rPr lang="fi-FI"/>
              <a:t> </a:t>
            </a:r>
            <a:r>
              <a:rPr lang="fi-FI" err="1"/>
              <a:t>boudin</a:t>
            </a:r>
            <a:r>
              <a:rPr lang="fi-FI"/>
              <a:t>.</a:t>
            </a:r>
          </a:p>
          <a:p>
            <a:pPr lvl="1"/>
            <a:r>
              <a:rPr lang="fi-FI"/>
              <a:t>One </a:t>
            </a:r>
            <a:r>
              <a:rPr lang="fi-FI" err="1"/>
              <a:t>indentation</a:t>
            </a:r>
            <a:r>
              <a:rPr lang="fi-FI"/>
              <a:t> </a:t>
            </a:r>
            <a:r>
              <a:rPr lang="fi-FI" err="1"/>
              <a:t>gives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bullets</a:t>
            </a:r>
            <a:r>
              <a:rPr lang="fi-FI"/>
              <a:t>.</a:t>
            </a:r>
          </a:p>
          <a:p>
            <a:pPr lvl="1"/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another</a:t>
            </a:r>
            <a:r>
              <a:rPr lang="fi-FI"/>
              <a:t> </a:t>
            </a:r>
            <a:r>
              <a:rPr lang="fi-FI" err="1"/>
              <a:t>bulletpoint</a:t>
            </a:r>
            <a:r>
              <a:rPr lang="fi-FI"/>
              <a:t>.</a:t>
            </a:r>
          </a:p>
          <a:p>
            <a:pPr lvl="2"/>
            <a:r>
              <a:rPr lang="fi-FI" err="1"/>
              <a:t>Pancetta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belly</a:t>
            </a:r>
            <a:r>
              <a:rPr lang="fi-FI"/>
              <a:t> </a:t>
            </a:r>
            <a:r>
              <a:rPr lang="fi-FI" err="1"/>
              <a:t>alcatra</a:t>
            </a:r>
            <a:r>
              <a:rPr lang="fi-FI"/>
              <a:t> </a:t>
            </a:r>
            <a:r>
              <a:rPr lang="fi-FI" err="1"/>
              <a:t>porchetta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tenderloin</a:t>
            </a:r>
            <a:r>
              <a:rPr lang="fi-FI"/>
              <a:t> </a:t>
            </a:r>
            <a:r>
              <a:rPr lang="fi-FI" err="1"/>
              <a:t>shankle</a:t>
            </a:r>
            <a:r>
              <a:rPr lang="fi-FI"/>
              <a:t> salami </a:t>
            </a:r>
            <a:r>
              <a:rPr lang="fi-FI" err="1"/>
              <a:t>chuck</a:t>
            </a:r>
            <a:r>
              <a:rPr lang="fi-FI"/>
              <a:t> </a:t>
            </a:r>
            <a:r>
              <a:rPr lang="fi-FI" err="1"/>
              <a:t>andouille</a:t>
            </a:r>
            <a:r>
              <a:rPr lang="fi-FI"/>
              <a:t>. </a:t>
            </a:r>
            <a:r>
              <a:rPr lang="fi-FI" err="1"/>
              <a:t>Pancetta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belly</a:t>
            </a:r>
            <a:r>
              <a:rPr lang="fi-FI"/>
              <a:t> </a:t>
            </a:r>
            <a:r>
              <a:rPr lang="fi-FI" err="1"/>
              <a:t>alcatra</a:t>
            </a:r>
            <a:r>
              <a:rPr lang="fi-FI"/>
              <a:t> </a:t>
            </a:r>
            <a:r>
              <a:rPr lang="fi-FI" err="1"/>
              <a:t>porchetta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tenderloin</a:t>
            </a:r>
            <a:r>
              <a:rPr lang="fi-FI"/>
              <a:t> </a:t>
            </a:r>
            <a:r>
              <a:rPr lang="fi-FI" err="1"/>
              <a:t>shankle</a:t>
            </a:r>
            <a:r>
              <a:rPr lang="fi-FI"/>
              <a:t> salami </a:t>
            </a:r>
            <a:r>
              <a:rPr lang="fi-FI" err="1"/>
              <a:t>chuck</a:t>
            </a:r>
            <a:r>
              <a:rPr lang="fi-FI"/>
              <a:t> </a:t>
            </a:r>
            <a:r>
              <a:rPr lang="fi-FI" err="1"/>
              <a:t>andouille</a:t>
            </a:r>
            <a:r>
              <a:rPr lang="fi-FI"/>
              <a:t>.</a:t>
            </a:r>
          </a:p>
          <a:p>
            <a:pPr lvl="3"/>
            <a:r>
              <a:rPr lang="fi-FI" err="1"/>
              <a:t>Something</a:t>
            </a:r>
            <a:r>
              <a:rPr lang="fi-FI"/>
              <a:t> </a:t>
            </a:r>
            <a:r>
              <a:rPr lang="fi-FI" err="1"/>
              <a:t>else</a:t>
            </a:r>
            <a:r>
              <a:rPr lang="fi-FI"/>
              <a:t> </a:t>
            </a:r>
            <a:r>
              <a:rPr lang="fi-FI" err="1"/>
              <a:t>goes</a:t>
            </a:r>
            <a:r>
              <a:rPr lang="fi-FI"/>
              <a:t>. Here.</a:t>
            </a:r>
          </a:p>
          <a:p>
            <a:pPr lvl="4"/>
            <a:r>
              <a:rPr lang="fi-FI" err="1"/>
              <a:t>Something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25" r:id="rId2"/>
    <p:sldLayoutId id="2147483729" r:id="rId3"/>
    <p:sldLayoutId id="2147483690" r:id="rId4"/>
    <p:sldLayoutId id="2147483731" r:id="rId5"/>
    <p:sldLayoutId id="2147483664" r:id="rId6"/>
    <p:sldLayoutId id="2147483670" r:id="rId7"/>
    <p:sldLayoutId id="2147483733" r:id="rId8"/>
    <p:sldLayoutId id="2147483722" r:id="rId9"/>
    <p:sldLayoutId id="2147483713" r:id="rId10"/>
    <p:sldLayoutId id="2147483717" r:id="rId11"/>
    <p:sldLayoutId id="2147483718" r:id="rId12"/>
    <p:sldLayoutId id="2147483719" r:id="rId13"/>
    <p:sldLayoutId id="2147483724" r:id="rId14"/>
    <p:sldLayoutId id="2147483671" r:id="rId15"/>
    <p:sldLayoutId id="21474837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+mj-lt"/>
          <a:ea typeface="Calibri Light" charset="0"/>
          <a:cs typeface="Calibri Light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None/>
        <a:defRPr sz="2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230188" indent="-222250" algn="l" defTabSz="914400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Clr>
          <a:schemeClr val="tx2"/>
        </a:buClr>
        <a:buSzPct val="100000"/>
        <a:buFont typeface="Arial" charset="0"/>
        <a:buChar char="•"/>
        <a:tabLst/>
        <a:defRPr sz="22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622300" marR="0" indent="-263525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9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89852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4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1112838" indent="-21431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/>
        <a:buChar char="•"/>
        <a:tabLst/>
        <a:defRPr sz="1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758825" indent="-176213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1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err="1"/>
              <a:t>Heartbeat</a:t>
            </a:r>
            <a:r>
              <a:rPr lang="fi-FI"/>
              <a:t> Analytics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</a:t>
            </a:r>
            <a:r>
              <a:rPr lang="fi-FI"/>
              <a:t> for </a:t>
            </a:r>
            <a:r>
              <a:rPr lang="fi-FI" err="1"/>
              <a:t>bigger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 </a:t>
            </a:r>
            <a:r>
              <a:rPr lang="fi-FI" err="1"/>
              <a:t>Bacon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 </a:t>
            </a:r>
            <a:r>
              <a:rPr lang="fi-FI" err="1"/>
              <a:t>corned</a:t>
            </a:r>
            <a:r>
              <a:rPr lang="fi-FI"/>
              <a:t> </a:t>
            </a:r>
            <a:r>
              <a:rPr lang="fi-FI" err="1"/>
              <a:t>beef</a:t>
            </a:r>
            <a:r>
              <a:rPr lang="fi-FI"/>
              <a:t> </a:t>
            </a:r>
            <a:r>
              <a:rPr lang="fi-FI" err="1"/>
              <a:t>turducken</a:t>
            </a:r>
            <a:r>
              <a:rPr lang="fi-FI"/>
              <a:t> </a:t>
            </a:r>
            <a:r>
              <a:rPr lang="fi-FI" err="1"/>
              <a:t>pastrami</a:t>
            </a:r>
            <a:r>
              <a:rPr lang="fi-FI"/>
              <a:t>, salami </a:t>
            </a:r>
            <a:r>
              <a:rPr lang="fi-FI" err="1"/>
              <a:t>ball</a:t>
            </a:r>
            <a:r>
              <a:rPr lang="fi-FI"/>
              <a:t> tip </a:t>
            </a:r>
            <a:r>
              <a:rPr lang="fi-FI" err="1"/>
              <a:t>brisket</a:t>
            </a:r>
            <a:r>
              <a:rPr lang="fi-FI"/>
              <a:t> </a:t>
            </a:r>
            <a:r>
              <a:rPr lang="fi-FI" err="1"/>
              <a:t>boudin</a:t>
            </a:r>
            <a:r>
              <a:rPr lang="fi-FI"/>
              <a:t>.</a:t>
            </a:r>
          </a:p>
          <a:p>
            <a:pPr lvl="1"/>
            <a:r>
              <a:rPr lang="fi-FI"/>
              <a:t>One </a:t>
            </a:r>
            <a:r>
              <a:rPr lang="fi-FI" err="1"/>
              <a:t>indentation</a:t>
            </a:r>
            <a:r>
              <a:rPr lang="fi-FI"/>
              <a:t> </a:t>
            </a:r>
            <a:r>
              <a:rPr lang="fi-FI" err="1"/>
              <a:t>gives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bullet</a:t>
            </a:r>
            <a:r>
              <a:rPr lang="fi-FI"/>
              <a:t> </a:t>
            </a:r>
            <a:r>
              <a:rPr lang="fi-FI" err="1"/>
              <a:t>points</a:t>
            </a:r>
            <a:r>
              <a:rPr lang="fi-FI"/>
              <a:t>.</a:t>
            </a:r>
          </a:p>
          <a:p>
            <a:pPr lvl="1"/>
            <a:r>
              <a:rPr lang="fi-FI" err="1"/>
              <a:t>Another</a:t>
            </a:r>
            <a:r>
              <a:rPr lang="fi-FI"/>
              <a:t> </a:t>
            </a:r>
            <a:r>
              <a:rPr lang="fi-FI" err="1"/>
              <a:t>bullet</a:t>
            </a:r>
            <a:r>
              <a:rPr lang="fi-FI"/>
              <a:t> </a:t>
            </a:r>
            <a:r>
              <a:rPr lang="fi-FI" err="1"/>
              <a:t>point</a:t>
            </a:r>
            <a:r>
              <a:rPr lang="fi-FI"/>
              <a:t>.</a:t>
            </a:r>
          </a:p>
          <a:p>
            <a:pPr lvl="2"/>
            <a:r>
              <a:rPr lang="fi-FI" err="1"/>
              <a:t>Pancetta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belly</a:t>
            </a:r>
            <a:r>
              <a:rPr lang="fi-FI"/>
              <a:t> </a:t>
            </a:r>
            <a:r>
              <a:rPr lang="fi-FI" err="1"/>
              <a:t>alcatra</a:t>
            </a:r>
            <a:r>
              <a:rPr lang="fi-FI"/>
              <a:t> </a:t>
            </a:r>
            <a:r>
              <a:rPr lang="fi-FI" err="1"/>
              <a:t>porchetta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tenderloin</a:t>
            </a:r>
            <a:r>
              <a:rPr lang="fi-FI"/>
              <a:t> </a:t>
            </a:r>
            <a:r>
              <a:rPr lang="fi-FI" err="1"/>
              <a:t>shankle</a:t>
            </a:r>
            <a:r>
              <a:rPr lang="fi-FI"/>
              <a:t> salami </a:t>
            </a:r>
            <a:r>
              <a:rPr lang="fi-FI" err="1"/>
              <a:t>chuck</a:t>
            </a:r>
            <a:r>
              <a:rPr lang="fi-FI"/>
              <a:t> </a:t>
            </a:r>
            <a:r>
              <a:rPr lang="fi-FI" err="1"/>
              <a:t>andouille</a:t>
            </a:r>
            <a:r>
              <a:rPr lang="fi-FI"/>
              <a:t>. </a:t>
            </a:r>
            <a:r>
              <a:rPr lang="fi-FI" err="1"/>
              <a:t>Pancetta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belly</a:t>
            </a:r>
            <a:r>
              <a:rPr lang="fi-FI"/>
              <a:t> </a:t>
            </a:r>
            <a:r>
              <a:rPr lang="fi-FI" err="1"/>
              <a:t>alcatra</a:t>
            </a:r>
            <a:r>
              <a:rPr lang="fi-FI"/>
              <a:t> </a:t>
            </a:r>
            <a:r>
              <a:rPr lang="fi-FI" err="1"/>
              <a:t>porchetta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tenderloin</a:t>
            </a:r>
            <a:r>
              <a:rPr lang="fi-FI"/>
              <a:t> </a:t>
            </a:r>
            <a:r>
              <a:rPr lang="fi-FI" err="1"/>
              <a:t>shankle</a:t>
            </a:r>
            <a:r>
              <a:rPr lang="fi-FI"/>
              <a:t> salami </a:t>
            </a:r>
            <a:r>
              <a:rPr lang="fi-FI" err="1"/>
              <a:t>chuck</a:t>
            </a:r>
            <a:r>
              <a:rPr lang="fi-FI"/>
              <a:t> </a:t>
            </a:r>
            <a:r>
              <a:rPr lang="fi-FI" err="1"/>
              <a:t>andouille</a:t>
            </a:r>
            <a:r>
              <a:rPr lang="fi-FI"/>
              <a:t>.</a:t>
            </a:r>
          </a:p>
          <a:p>
            <a:pPr lvl="2"/>
            <a:r>
              <a:rPr lang="fi-FI" err="1"/>
              <a:t>Something</a:t>
            </a:r>
            <a:r>
              <a:rPr lang="fi-FI"/>
              <a:t> </a:t>
            </a:r>
            <a:r>
              <a:rPr lang="fi-FI" err="1"/>
              <a:t>else</a:t>
            </a:r>
            <a:r>
              <a:rPr lang="fi-FI"/>
              <a:t> </a:t>
            </a:r>
            <a:r>
              <a:rPr lang="fi-FI" err="1"/>
              <a:t>goes</a:t>
            </a:r>
            <a:r>
              <a:rPr lang="fi-FI"/>
              <a:t>. Here.</a:t>
            </a:r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r>
              <a:rPr lang="fi-FI"/>
              <a:t>. </a:t>
            </a:r>
            <a:r>
              <a:rPr lang="fi-FI" err="1"/>
              <a:t>Pancetta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belly</a:t>
            </a:r>
            <a:r>
              <a:rPr lang="fi-FI"/>
              <a:t> </a:t>
            </a:r>
            <a:r>
              <a:rPr lang="fi-FI" err="1"/>
              <a:t>alcatra</a:t>
            </a:r>
            <a:r>
              <a:rPr lang="fi-FI"/>
              <a:t> </a:t>
            </a:r>
            <a:r>
              <a:rPr lang="fi-FI" err="1"/>
              <a:t>porchetta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tenderloin</a:t>
            </a:r>
            <a:r>
              <a:rPr lang="fi-FI"/>
              <a:t> </a:t>
            </a:r>
            <a:r>
              <a:rPr lang="fi-FI" err="1"/>
              <a:t>shankle</a:t>
            </a:r>
            <a:r>
              <a:rPr lang="fi-FI"/>
              <a:t> salami </a:t>
            </a:r>
            <a:r>
              <a:rPr lang="fi-FI" err="1"/>
              <a:t>chuck</a:t>
            </a:r>
            <a:r>
              <a:rPr lang="fi-FI"/>
              <a:t> </a:t>
            </a:r>
            <a:r>
              <a:rPr lang="fi-FI" err="1"/>
              <a:t>andouille</a:t>
            </a:r>
            <a:r>
              <a:rPr lang="fi-FI"/>
              <a:t>.</a:t>
            </a:r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r>
              <a:rPr lang="fi-FI"/>
              <a:t>. </a:t>
            </a:r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really</a:t>
            </a:r>
            <a:r>
              <a:rPr lang="fi-FI"/>
              <a:t> </a:t>
            </a:r>
            <a:r>
              <a:rPr lang="fi-FI" err="1"/>
              <a:t>smaller</a:t>
            </a:r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800" y="636480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79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20" r:id="rId2"/>
    <p:sldLayoutId id="2147483726" r:id="rId3"/>
    <p:sldLayoutId id="2147483730" r:id="rId4"/>
    <p:sldLayoutId id="2147483728" r:id="rId5"/>
    <p:sldLayoutId id="2147483727" r:id="rId6"/>
    <p:sldLayoutId id="2147483714" r:id="rId7"/>
    <p:sldLayoutId id="2147483715" r:id="rId8"/>
    <p:sldLayoutId id="2147483681" r:id="rId9"/>
    <p:sldLayoutId id="2147483734" r:id="rId10"/>
    <p:sldLayoutId id="2147483735" r:id="rId11"/>
    <p:sldLayoutId id="2147483736" r:id="rId12"/>
    <p:sldLayoutId id="2147483682" r:id="rId13"/>
    <p:sldLayoutId id="2147483688" r:id="rId14"/>
    <p:sldLayoutId id="21474837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Calibri Light" charset="0"/>
          <a:cs typeface="Calibri Light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1200"/>
        </a:spcAft>
        <a:buFont typeface="Arial"/>
        <a:buNone/>
        <a:defRPr sz="24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268288" indent="-260350" algn="l" defTabSz="914400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Clr>
          <a:schemeClr val="bg2"/>
        </a:buClr>
        <a:buFont typeface="Arial" charset="0"/>
        <a:buChar char="•"/>
        <a:tabLst/>
        <a:defRPr sz="2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538163" indent="-307975" algn="l" defTabSz="914400" rtl="0" eaLnBrk="1" latinLnBrk="0" hangingPunct="1">
        <a:lnSpc>
          <a:spcPct val="110000"/>
        </a:lnSpc>
        <a:spcBef>
          <a:spcPts val="30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9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755650" indent="-255588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1025525" indent="-2174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/>
        <a:buChar char="•"/>
        <a:tabLst/>
        <a:defRPr sz="1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758825" indent="-176213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1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err="1"/>
              <a:t>Heartbeat</a:t>
            </a:r>
            <a:r>
              <a:rPr lang="fi-FI"/>
              <a:t> Analytics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</a:t>
            </a:r>
            <a:r>
              <a:rPr lang="fi-FI"/>
              <a:t> for </a:t>
            </a:r>
            <a:r>
              <a:rPr lang="fi-FI" err="1"/>
              <a:t>bigger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. </a:t>
            </a:r>
            <a:r>
              <a:rPr lang="fi-FI" err="1"/>
              <a:t>Bacon</a:t>
            </a:r>
            <a:r>
              <a:rPr lang="fi-FI"/>
              <a:t>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amet</a:t>
            </a:r>
            <a:r>
              <a:rPr lang="fi-FI"/>
              <a:t> </a:t>
            </a:r>
            <a:r>
              <a:rPr lang="fi-FI" err="1"/>
              <a:t>corned</a:t>
            </a:r>
            <a:r>
              <a:rPr lang="fi-FI"/>
              <a:t> </a:t>
            </a:r>
            <a:r>
              <a:rPr lang="fi-FI" err="1"/>
              <a:t>beef</a:t>
            </a:r>
            <a:r>
              <a:rPr lang="fi-FI"/>
              <a:t> </a:t>
            </a:r>
            <a:r>
              <a:rPr lang="fi-FI" err="1"/>
              <a:t>turducken</a:t>
            </a:r>
            <a:r>
              <a:rPr lang="fi-FI"/>
              <a:t> </a:t>
            </a:r>
            <a:r>
              <a:rPr lang="fi-FI" err="1"/>
              <a:t>pastrami</a:t>
            </a:r>
            <a:r>
              <a:rPr lang="fi-FI"/>
              <a:t>, salami </a:t>
            </a:r>
            <a:r>
              <a:rPr lang="fi-FI" err="1"/>
              <a:t>ball</a:t>
            </a:r>
            <a:r>
              <a:rPr lang="fi-FI"/>
              <a:t> tip </a:t>
            </a:r>
            <a:r>
              <a:rPr lang="fi-FI" err="1"/>
              <a:t>brisket</a:t>
            </a:r>
            <a:r>
              <a:rPr lang="fi-FI"/>
              <a:t> </a:t>
            </a:r>
            <a:r>
              <a:rPr lang="fi-FI" err="1"/>
              <a:t>boudin</a:t>
            </a:r>
            <a:r>
              <a:rPr lang="fi-FI"/>
              <a:t>.</a:t>
            </a:r>
          </a:p>
          <a:p>
            <a:pPr lvl="1"/>
            <a:r>
              <a:rPr lang="fi-FI"/>
              <a:t>One </a:t>
            </a:r>
            <a:r>
              <a:rPr lang="fi-FI" err="1"/>
              <a:t>indentation</a:t>
            </a:r>
            <a:r>
              <a:rPr lang="fi-FI"/>
              <a:t> </a:t>
            </a:r>
            <a:r>
              <a:rPr lang="fi-FI" err="1"/>
              <a:t>gives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bullets</a:t>
            </a:r>
            <a:r>
              <a:rPr lang="fi-FI"/>
              <a:t>.</a:t>
            </a:r>
          </a:p>
          <a:p>
            <a:pPr lvl="1"/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another</a:t>
            </a:r>
            <a:r>
              <a:rPr lang="fi-FI"/>
              <a:t> </a:t>
            </a:r>
            <a:r>
              <a:rPr lang="fi-FI" err="1"/>
              <a:t>bulletpoint</a:t>
            </a:r>
            <a:r>
              <a:rPr lang="fi-FI"/>
              <a:t>.</a:t>
            </a:r>
          </a:p>
          <a:p>
            <a:pPr lvl="2"/>
            <a:r>
              <a:rPr lang="fi-FI" err="1"/>
              <a:t>Pancetta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belly</a:t>
            </a:r>
            <a:r>
              <a:rPr lang="fi-FI"/>
              <a:t> </a:t>
            </a:r>
            <a:r>
              <a:rPr lang="fi-FI" err="1"/>
              <a:t>alcatra</a:t>
            </a:r>
            <a:r>
              <a:rPr lang="fi-FI"/>
              <a:t> </a:t>
            </a:r>
            <a:r>
              <a:rPr lang="fi-FI" err="1"/>
              <a:t>porchetta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tenderloin</a:t>
            </a:r>
            <a:r>
              <a:rPr lang="fi-FI"/>
              <a:t> </a:t>
            </a:r>
            <a:r>
              <a:rPr lang="fi-FI" err="1"/>
              <a:t>shankle</a:t>
            </a:r>
            <a:r>
              <a:rPr lang="fi-FI"/>
              <a:t> salami </a:t>
            </a:r>
            <a:r>
              <a:rPr lang="fi-FI" err="1"/>
              <a:t>chuck</a:t>
            </a:r>
            <a:r>
              <a:rPr lang="fi-FI"/>
              <a:t> </a:t>
            </a:r>
            <a:r>
              <a:rPr lang="fi-FI" err="1"/>
              <a:t>andouille</a:t>
            </a:r>
            <a:r>
              <a:rPr lang="fi-FI"/>
              <a:t>. </a:t>
            </a:r>
            <a:r>
              <a:rPr lang="fi-FI" err="1"/>
              <a:t>Pancetta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belly</a:t>
            </a:r>
            <a:r>
              <a:rPr lang="fi-FI"/>
              <a:t> </a:t>
            </a:r>
            <a:r>
              <a:rPr lang="fi-FI" err="1"/>
              <a:t>alcatra</a:t>
            </a:r>
            <a:r>
              <a:rPr lang="fi-FI"/>
              <a:t> </a:t>
            </a:r>
            <a:r>
              <a:rPr lang="fi-FI" err="1"/>
              <a:t>porchetta</a:t>
            </a:r>
            <a:r>
              <a:rPr lang="fi-FI"/>
              <a:t> </a:t>
            </a:r>
            <a:r>
              <a:rPr lang="fi-FI" err="1"/>
              <a:t>pork</a:t>
            </a:r>
            <a:r>
              <a:rPr lang="fi-FI"/>
              <a:t> </a:t>
            </a:r>
            <a:r>
              <a:rPr lang="fi-FI" err="1"/>
              <a:t>tenderloin</a:t>
            </a:r>
            <a:r>
              <a:rPr lang="fi-FI"/>
              <a:t> </a:t>
            </a:r>
            <a:r>
              <a:rPr lang="fi-FI" err="1"/>
              <a:t>shankle</a:t>
            </a:r>
            <a:r>
              <a:rPr lang="fi-FI"/>
              <a:t> salami </a:t>
            </a:r>
            <a:r>
              <a:rPr lang="fi-FI" err="1"/>
              <a:t>chuck</a:t>
            </a:r>
            <a:r>
              <a:rPr lang="fi-FI"/>
              <a:t> </a:t>
            </a:r>
            <a:r>
              <a:rPr lang="fi-FI" err="1"/>
              <a:t>andouille</a:t>
            </a:r>
            <a:r>
              <a:rPr lang="fi-FI"/>
              <a:t>.</a:t>
            </a:r>
          </a:p>
          <a:p>
            <a:pPr lvl="3"/>
            <a:r>
              <a:rPr lang="fi-FI" err="1"/>
              <a:t>Something</a:t>
            </a:r>
            <a:r>
              <a:rPr lang="fi-FI"/>
              <a:t> </a:t>
            </a:r>
            <a:r>
              <a:rPr lang="fi-FI" err="1"/>
              <a:t>else</a:t>
            </a:r>
            <a:r>
              <a:rPr lang="fi-FI"/>
              <a:t> </a:t>
            </a:r>
            <a:r>
              <a:rPr lang="fi-FI" err="1"/>
              <a:t>goes</a:t>
            </a:r>
            <a:r>
              <a:rPr lang="fi-FI"/>
              <a:t>. Here.</a:t>
            </a:r>
          </a:p>
          <a:p>
            <a:pPr lvl="4"/>
            <a:r>
              <a:rPr lang="fi-FI" err="1"/>
              <a:t>Something</a:t>
            </a:r>
            <a:r>
              <a:rPr lang="fi-FI"/>
              <a:t> </a:t>
            </a:r>
            <a:r>
              <a:rPr lang="fi-FI" err="1"/>
              <a:t>here</a:t>
            </a:r>
            <a:r>
              <a:rPr lang="fi-FI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6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+mj-lt"/>
          <a:ea typeface="Calibri Light" charset="0"/>
          <a:cs typeface="Calibri Light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None/>
        <a:defRPr sz="2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230188" indent="-222250" algn="l" defTabSz="914400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Clr>
          <a:schemeClr val="tx2"/>
        </a:buClr>
        <a:buSzPct val="100000"/>
        <a:buFont typeface="Arial" charset="0"/>
        <a:buChar char="•"/>
        <a:tabLst/>
        <a:defRPr sz="22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622300" marR="0" indent="-263525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9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89852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4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1112838" indent="-21431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/>
        <a:buChar char="•"/>
        <a:tabLst/>
        <a:defRPr sz="1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758825" indent="-176213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1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err="1"/>
              <a:t>Heartbeat</a:t>
            </a:r>
            <a:r>
              <a:rPr lang="fi-FI" dirty="0"/>
              <a:t> Analytics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</a:t>
            </a:r>
            <a:r>
              <a:rPr lang="fi-FI" dirty="0"/>
              <a:t> for </a:t>
            </a:r>
            <a:r>
              <a:rPr lang="fi-FI" dirty="0" err="1"/>
              <a:t>bigger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. </a:t>
            </a:r>
            <a:r>
              <a:rPr lang="fi-FI" dirty="0" err="1"/>
              <a:t>Bacon</a:t>
            </a:r>
            <a:r>
              <a:rPr lang="fi-FI" dirty="0"/>
              <a:t>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 </a:t>
            </a:r>
            <a:r>
              <a:rPr lang="fi-FI" dirty="0" err="1"/>
              <a:t>corned</a:t>
            </a:r>
            <a:r>
              <a:rPr lang="fi-FI" dirty="0"/>
              <a:t> </a:t>
            </a:r>
            <a:r>
              <a:rPr lang="fi-FI" dirty="0" err="1"/>
              <a:t>beef</a:t>
            </a:r>
            <a:r>
              <a:rPr lang="fi-FI" dirty="0"/>
              <a:t> </a:t>
            </a:r>
            <a:r>
              <a:rPr lang="fi-FI" dirty="0" err="1"/>
              <a:t>turducken</a:t>
            </a:r>
            <a:r>
              <a:rPr lang="fi-FI" dirty="0"/>
              <a:t> </a:t>
            </a:r>
            <a:r>
              <a:rPr lang="fi-FI" dirty="0" err="1"/>
              <a:t>pastrami</a:t>
            </a:r>
            <a:r>
              <a:rPr lang="fi-FI" dirty="0"/>
              <a:t>, salami </a:t>
            </a:r>
            <a:r>
              <a:rPr lang="fi-FI" dirty="0" err="1"/>
              <a:t>ball</a:t>
            </a:r>
            <a:r>
              <a:rPr lang="fi-FI" dirty="0"/>
              <a:t> tip </a:t>
            </a:r>
            <a:r>
              <a:rPr lang="fi-FI" dirty="0" err="1"/>
              <a:t>brisket</a:t>
            </a:r>
            <a:r>
              <a:rPr lang="fi-FI" dirty="0"/>
              <a:t> </a:t>
            </a:r>
            <a:r>
              <a:rPr lang="fi-FI" dirty="0" err="1"/>
              <a:t>boudin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One </a:t>
            </a:r>
            <a:r>
              <a:rPr lang="fi-FI" dirty="0" err="1"/>
              <a:t>indentation</a:t>
            </a:r>
            <a:r>
              <a:rPr lang="fi-FI" dirty="0"/>
              <a:t> </a:t>
            </a:r>
            <a:r>
              <a:rPr lang="fi-FI" dirty="0" err="1"/>
              <a:t>gives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bullets</a:t>
            </a:r>
            <a:r>
              <a:rPr lang="fi-FI" dirty="0"/>
              <a:t>.</a:t>
            </a:r>
          </a:p>
          <a:p>
            <a:pPr lvl="1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another</a:t>
            </a:r>
            <a:r>
              <a:rPr lang="fi-FI" dirty="0"/>
              <a:t> </a:t>
            </a:r>
            <a:r>
              <a:rPr lang="fi-FI" dirty="0" err="1"/>
              <a:t>bulletpoint</a:t>
            </a:r>
            <a:r>
              <a:rPr lang="fi-FI" dirty="0"/>
              <a:t>.</a:t>
            </a:r>
          </a:p>
          <a:p>
            <a:pPr lvl="2"/>
            <a:r>
              <a:rPr lang="fi-FI" dirty="0" err="1"/>
              <a:t>Pancetta</a:t>
            </a:r>
            <a:r>
              <a:rPr lang="fi-FI" dirty="0"/>
              <a:t> </a:t>
            </a:r>
            <a:r>
              <a:rPr lang="fi-FI" dirty="0" err="1"/>
              <a:t>pork</a:t>
            </a:r>
            <a:r>
              <a:rPr lang="fi-FI" dirty="0"/>
              <a:t> </a:t>
            </a:r>
            <a:r>
              <a:rPr lang="fi-FI" dirty="0" err="1"/>
              <a:t>belly</a:t>
            </a:r>
            <a:r>
              <a:rPr lang="fi-FI" dirty="0"/>
              <a:t> </a:t>
            </a:r>
            <a:r>
              <a:rPr lang="fi-FI" dirty="0" err="1"/>
              <a:t>alcatra</a:t>
            </a:r>
            <a:r>
              <a:rPr lang="fi-FI" dirty="0"/>
              <a:t> </a:t>
            </a:r>
            <a:r>
              <a:rPr lang="fi-FI" dirty="0" err="1"/>
              <a:t>porchetta</a:t>
            </a:r>
            <a:r>
              <a:rPr lang="fi-FI" dirty="0"/>
              <a:t> </a:t>
            </a:r>
            <a:r>
              <a:rPr lang="fi-FI" dirty="0" err="1"/>
              <a:t>pork</a:t>
            </a:r>
            <a:r>
              <a:rPr lang="fi-FI" dirty="0"/>
              <a:t> </a:t>
            </a:r>
            <a:r>
              <a:rPr lang="fi-FI" dirty="0" err="1"/>
              <a:t>tenderloin</a:t>
            </a:r>
            <a:r>
              <a:rPr lang="fi-FI" dirty="0"/>
              <a:t> </a:t>
            </a:r>
            <a:r>
              <a:rPr lang="fi-FI" dirty="0" err="1"/>
              <a:t>shankle</a:t>
            </a:r>
            <a:r>
              <a:rPr lang="fi-FI" dirty="0"/>
              <a:t> salami </a:t>
            </a:r>
            <a:r>
              <a:rPr lang="fi-FI" dirty="0" err="1"/>
              <a:t>chuck</a:t>
            </a:r>
            <a:r>
              <a:rPr lang="fi-FI" dirty="0"/>
              <a:t> </a:t>
            </a:r>
            <a:r>
              <a:rPr lang="fi-FI" dirty="0" err="1"/>
              <a:t>andouille</a:t>
            </a:r>
            <a:r>
              <a:rPr lang="fi-FI" dirty="0"/>
              <a:t>. </a:t>
            </a:r>
            <a:r>
              <a:rPr lang="fi-FI" dirty="0" err="1"/>
              <a:t>Pancetta</a:t>
            </a:r>
            <a:r>
              <a:rPr lang="fi-FI" dirty="0"/>
              <a:t> </a:t>
            </a:r>
            <a:r>
              <a:rPr lang="fi-FI" dirty="0" err="1"/>
              <a:t>pork</a:t>
            </a:r>
            <a:r>
              <a:rPr lang="fi-FI" dirty="0"/>
              <a:t> </a:t>
            </a:r>
            <a:r>
              <a:rPr lang="fi-FI" dirty="0" err="1"/>
              <a:t>belly</a:t>
            </a:r>
            <a:r>
              <a:rPr lang="fi-FI" dirty="0"/>
              <a:t> </a:t>
            </a:r>
            <a:r>
              <a:rPr lang="fi-FI" dirty="0" err="1"/>
              <a:t>alcatra</a:t>
            </a:r>
            <a:r>
              <a:rPr lang="fi-FI" dirty="0"/>
              <a:t> </a:t>
            </a:r>
            <a:r>
              <a:rPr lang="fi-FI" dirty="0" err="1"/>
              <a:t>porchetta</a:t>
            </a:r>
            <a:r>
              <a:rPr lang="fi-FI" dirty="0"/>
              <a:t> </a:t>
            </a:r>
            <a:r>
              <a:rPr lang="fi-FI" dirty="0" err="1"/>
              <a:t>pork</a:t>
            </a:r>
            <a:r>
              <a:rPr lang="fi-FI" dirty="0"/>
              <a:t> </a:t>
            </a:r>
            <a:r>
              <a:rPr lang="fi-FI" dirty="0" err="1"/>
              <a:t>tenderloin</a:t>
            </a:r>
            <a:r>
              <a:rPr lang="fi-FI" dirty="0"/>
              <a:t> </a:t>
            </a:r>
            <a:r>
              <a:rPr lang="fi-FI" dirty="0" err="1"/>
              <a:t>shankle</a:t>
            </a:r>
            <a:r>
              <a:rPr lang="fi-FI" dirty="0"/>
              <a:t> salami </a:t>
            </a:r>
            <a:r>
              <a:rPr lang="fi-FI" dirty="0" err="1"/>
              <a:t>chuck</a:t>
            </a:r>
            <a:r>
              <a:rPr lang="fi-FI" dirty="0"/>
              <a:t> </a:t>
            </a:r>
            <a:r>
              <a:rPr lang="fi-FI" dirty="0" err="1"/>
              <a:t>andouille</a:t>
            </a:r>
            <a:r>
              <a:rPr lang="fi-FI" dirty="0"/>
              <a:t>.</a:t>
            </a:r>
          </a:p>
          <a:p>
            <a:pPr lvl="3"/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else</a:t>
            </a:r>
            <a:r>
              <a:rPr lang="fi-FI" dirty="0"/>
              <a:t> </a:t>
            </a:r>
            <a:r>
              <a:rPr lang="fi-FI" dirty="0" err="1"/>
              <a:t>goes</a:t>
            </a:r>
            <a:r>
              <a:rPr lang="fi-FI" dirty="0"/>
              <a:t>. Here.</a:t>
            </a:r>
          </a:p>
          <a:p>
            <a:pPr lvl="4"/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86" y="6363530"/>
            <a:ext cx="1268396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+mj-lt"/>
          <a:ea typeface="Calibri Light" charset="0"/>
          <a:cs typeface="Calibri Light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None/>
        <a:defRPr sz="2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230188" indent="-222250" algn="l" defTabSz="914400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Clr>
          <a:schemeClr val="tx2"/>
        </a:buClr>
        <a:buSzPct val="100000"/>
        <a:buFont typeface="Arial" charset="0"/>
        <a:buChar char="•"/>
        <a:tabLst/>
        <a:defRPr sz="22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622300" marR="0" indent="-263525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9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89852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500"/>
        </a:spcAft>
        <a:buClr>
          <a:schemeClr val="tx2"/>
        </a:buClr>
        <a:buSzPct val="100000"/>
        <a:buFont typeface="Arial" charset="0"/>
        <a:buChar char="•"/>
        <a:tabLst/>
        <a:defRPr sz="14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1112838" indent="-214313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tx2"/>
        </a:buClr>
        <a:buFont typeface="Arial"/>
        <a:buChar char="•"/>
        <a:tabLst/>
        <a:defRPr sz="1200" b="0" i="0" kern="1200" baseline="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758825" indent="-176213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1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34" Type="http://schemas.openxmlformats.org/officeDocument/2006/relationships/image" Target="../media/image42.jpeg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>
                <a:solidFill>
                  <a:schemeClr val="bg1"/>
                </a:solidFill>
              </a:rPr>
              <a:t>HYVINVOINTIANALYYSI</a:t>
            </a:r>
            <a:br>
              <a:rPr lang="fi-FI">
                <a:solidFill>
                  <a:schemeClr val="bg1"/>
                </a:solidFill>
              </a:rPr>
            </a:br>
            <a:r>
              <a:rPr lang="fi-FI">
                <a:solidFill>
                  <a:schemeClr val="bg1"/>
                </a:solidFill>
              </a:rPr>
              <a:t>ALKUINFO</a:t>
            </a:r>
            <a:br>
              <a:rPr lang="fi-FI"/>
            </a:br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2487600"/>
            <a:ext cx="5486400" cy="13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1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HYVINVOINTIANALYYSI KÄYTÄNNÖSSÄ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47" y="1395586"/>
            <a:ext cx="9343706" cy="51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23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2A2723"/>
                </a:solidFill>
              </a:rPr>
              <a:t>MITTAUKSEN ALOITTAMINEN</a:t>
            </a:r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60" y="1179158"/>
            <a:ext cx="8864879" cy="55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04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solidFill>
                  <a:srgbClr val="2A2723"/>
                </a:solidFill>
              </a:rPr>
              <a:t>MITTAUKSEN AIKANA</a:t>
            </a:r>
            <a:endParaRPr lang="fi-FI"/>
          </a:p>
        </p:txBody>
      </p:sp>
      <p:sp>
        <p:nvSpPr>
          <p:cNvPr id="7" name="Sisällön paikkamerkki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288000" indent="-2880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Mittausjakson alussa saat sähköpostiisi </a:t>
            </a:r>
            <a:b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viestin, jossa on linkki (Hyvinvointianalyysin tilaamiseen), taustatietojen ja </a:t>
            </a:r>
            <a:b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päiväkirjan täyttämiseen.</a:t>
            </a:r>
          </a:p>
          <a:p>
            <a:pPr marL="288000" indent="-2880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Laite ei ole vesitiivis, joten irrota se suihkun, saunan ja uimisen ajaksi. Mittaus jatkuu automaattisesti, kun laite kiinnitetään uudestaan.</a:t>
            </a:r>
          </a:p>
          <a:p>
            <a:pPr marL="288000" indent="-2880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Vaihda elektrodit kerran päivässä, </a:t>
            </a:r>
            <a:b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esim. suihkun yhteydessä tai jos ne irtoavat </a:t>
            </a:r>
            <a:b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kesken mittauksen. </a:t>
            </a:r>
          </a:p>
          <a:p>
            <a:pPr marL="288000" indent="-2880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Lopeta mittaus irrottamalla mittalaite </a:t>
            </a:r>
            <a:b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kehosta, mittaus päättyy automaattisesti.</a:t>
            </a:r>
          </a:p>
          <a:p>
            <a:endParaRPr lang="fi-FI" dirty="0"/>
          </a:p>
        </p:txBody>
      </p:sp>
      <p:pic>
        <p:nvPicPr>
          <p:cNvPr id="15" name="Kuvan paikkamerkki 1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306" y="0"/>
            <a:ext cx="5598694" cy="6858000"/>
          </a:xfrm>
        </p:spPr>
      </p:pic>
    </p:spTree>
    <p:extLst>
      <p:ext uri="{BB962C8B-B14F-4D97-AF65-F5344CB8AC3E}">
        <p14:creationId xmlns:p14="http://schemas.microsoft.com/office/powerpoint/2010/main" val="318323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cap="all" dirty="0">
                <a:solidFill>
                  <a:srgbClr val="2A2723"/>
                </a:solidFill>
              </a:rPr>
              <a:t>Huomioitavaa sairauksien ym. osalta</a:t>
            </a:r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1227015" y="1268845"/>
            <a:ext cx="10064262" cy="458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fi-FI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Hyvinvointianalyysin tulokset ovat epäluotettavia, emmekä suosittele mittauksia, mikäli asiakkaalla on: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Sydämen tahdistin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Sydämen siirto tai vaikea sydänsairaus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Jatkuva eteisvärinä tai eteislepatus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Kontrolloimaton kilpirauhashäiriö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Korkea kuume (kuumeisena mittaus kannattaa siirtää)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fi-FI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Mikäli asiakkaalla on jokin seuraavista tiloista, mittauksen voi tehdä, mutta huomioithan, että tulokset voivat olla epäluotettavia: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Haarakatkos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Pallolaajennettu tai ohitusleikattu sepelvaltimotauti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Krooninen neurologinen sairaus (MS, Alzheimer, Parkinson)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Diagnosoitu vakava masennus tai uupumus (lääkitys)</a:t>
            </a:r>
          </a:p>
          <a:p>
            <a:pPr marL="742950" lvl="1" indent="-285750" algn="just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Raskaus 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fi-FI" sz="1600" kern="50">
                <a:solidFill>
                  <a:srgbClr val="2A2723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  <a:sym typeface="Wingdings"/>
              </a:rPr>
              <a:t>HUOM! </a:t>
            </a:r>
            <a:r>
              <a:rPr lang="fi-FI" sz="160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Hyvinvointianalyysi ei ole diagnostinen työkalu, jonka avulla selvitetään sairauksia.</a:t>
            </a:r>
            <a:endParaRPr lang="fi-FI" sz="1600">
              <a:solidFill>
                <a:srgbClr val="2A272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85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solidFill>
                  <a:srgbClr val="2A2723"/>
                </a:solidFill>
              </a:rPr>
              <a:t>MUISTA!</a:t>
            </a:r>
            <a:endParaRPr lang="fi-FI"/>
          </a:p>
        </p:txBody>
      </p:sp>
      <p:sp>
        <p:nvSpPr>
          <p:cNvPr id="7" name="Sisällön paikkamerkk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lvl="1" indent="-514350" defTabSz="448985" fontAlgn="auto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tabLst>
                <a:tab pos="910659" algn="l"/>
                <a:tab pos="1824489" algn="l"/>
                <a:tab pos="2738321" algn="l"/>
                <a:tab pos="3652152" algn="l"/>
                <a:tab pos="4565985" algn="l"/>
                <a:tab pos="5479816" algn="l"/>
                <a:tab pos="6393647" algn="l"/>
                <a:tab pos="7307479" algn="l"/>
                <a:tab pos="8221309" algn="l"/>
                <a:tab pos="9135137" algn="l"/>
                <a:tab pos="10048972" algn="l"/>
              </a:tabLst>
              <a:defRPr/>
            </a:pPr>
            <a:r>
              <a:rPr lang="fi-FI" sz="2400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Aloita mittaus viimeistään viikon kuluessa laitteen saapumisesta.</a:t>
            </a:r>
            <a:endParaRPr lang="fi-FI" sz="2400" dirty="0">
              <a:solidFill>
                <a:srgbClr val="2A2723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/>
            </a:endParaRPr>
          </a:p>
          <a:p>
            <a:pPr marL="514350" lvl="1" indent="-514350" defTabSz="448985" fontAlgn="auto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tabLst>
                <a:tab pos="910659" algn="l"/>
                <a:tab pos="1824489" algn="l"/>
                <a:tab pos="2738321" algn="l"/>
                <a:tab pos="3652152" algn="l"/>
                <a:tab pos="4565985" algn="l"/>
                <a:tab pos="5479816" algn="l"/>
                <a:tab pos="6393647" algn="l"/>
                <a:tab pos="7307479" algn="l"/>
                <a:tab pos="8221309" algn="l"/>
                <a:tab pos="9135137" algn="l"/>
                <a:tab pos="10048972" algn="l"/>
              </a:tabLst>
              <a:defRPr/>
            </a:pPr>
            <a:r>
              <a:rPr lang="fi-FI" sz="2400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Kiinnitä mittalaite rintakehääsi ja varmista, että vihreä valo laitteessa vilkkuu</a:t>
            </a:r>
          </a:p>
          <a:p>
            <a:pPr marL="514350" lvl="1" indent="-514350" defTabSz="448985" fontAlgn="auto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tabLst>
                <a:tab pos="910659" algn="l"/>
                <a:tab pos="1824489" algn="l"/>
                <a:tab pos="2738321" algn="l"/>
                <a:tab pos="3652152" algn="l"/>
                <a:tab pos="4565985" algn="l"/>
                <a:tab pos="5479816" algn="l"/>
                <a:tab pos="6393647" algn="l"/>
                <a:tab pos="7307479" algn="l"/>
                <a:tab pos="8221309" algn="l"/>
                <a:tab pos="9135137" algn="l"/>
                <a:tab pos="10048972" algn="l"/>
              </a:tabLst>
              <a:defRPr/>
            </a:pPr>
            <a:r>
              <a:rPr lang="fi-FI" sz="2400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Lopeta mittaus 3vrk:n kuluttua</a:t>
            </a:r>
          </a:p>
          <a:p>
            <a:pPr marL="514350" lvl="1" indent="-514350" defTabSz="448985" fontAlgn="auto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tabLst>
                <a:tab pos="910659" algn="l"/>
                <a:tab pos="1824489" algn="l"/>
                <a:tab pos="2738321" algn="l"/>
                <a:tab pos="3652152" algn="l"/>
                <a:tab pos="4565985" algn="l"/>
                <a:tab pos="5479816" algn="l"/>
                <a:tab pos="6393647" algn="l"/>
                <a:tab pos="7307479" algn="l"/>
                <a:tab pos="8221309" algn="l"/>
                <a:tab pos="9135137" algn="l"/>
                <a:tab pos="10048972" algn="l"/>
              </a:tabLst>
              <a:defRPr/>
            </a:pPr>
            <a:r>
              <a:rPr lang="fi-FI" sz="2400" dirty="0">
                <a:solidFill>
                  <a:srgbClr val="2A2723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Palauta mittalaite.</a:t>
            </a:r>
            <a:endParaRPr lang="fi-FI" dirty="0"/>
          </a:p>
        </p:txBody>
      </p:sp>
      <p:pic>
        <p:nvPicPr>
          <p:cNvPr id="9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52990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36822" y="1558661"/>
            <a:ext cx="8291945" cy="1596127"/>
          </a:xfrm>
        </p:spPr>
        <p:txBody>
          <a:bodyPr/>
          <a:lstStyle/>
          <a:p>
            <a:r>
              <a:rPr lang="en-US"/>
              <a:t>KIITOS OSALLISTUMISESTA!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36822" y="3448982"/>
            <a:ext cx="8291945" cy="13172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  <a:latin typeface="+mj-lt"/>
              </a:rPr>
              <a:t>www.firstbeat.fi</a:t>
            </a:r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94" y="1767578"/>
            <a:ext cx="1717199" cy="4142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7369" y="5077645"/>
            <a:ext cx="1190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>
                <a:latin typeface="+mj-lt"/>
              </a:rPr>
              <a:t>#</a:t>
            </a:r>
            <a:r>
              <a:rPr lang="fi-FI" sz="1600" b="1" err="1">
                <a:latin typeface="+mj-lt"/>
              </a:rPr>
              <a:t>firstbeat</a:t>
            </a:r>
            <a:endParaRPr lang="fi-FI" sz="1600" b="1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66770" y="5676989"/>
            <a:ext cx="8832043" cy="310610"/>
            <a:chOff x="1717581" y="5704132"/>
            <a:chExt cx="8832043" cy="3106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73305" y="5721432"/>
              <a:ext cx="323240" cy="29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17581" y="5721432"/>
              <a:ext cx="323240" cy="277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83885" y="5704132"/>
              <a:ext cx="2954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755761" y="5704133"/>
              <a:ext cx="17864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fi-FI" altLang="en-US" sz="1400">
                  <a:solidFill>
                    <a:srgbClr val="2A2723"/>
                  </a:solidFill>
                  <a:latin typeface="Calibri Light" panose="020F0302020204030204" pitchFamily="34" charset="0"/>
                  <a:cs typeface="Tahoma" panose="020B0604030504040204" pitchFamily="34" charset="0"/>
                </a:rPr>
                <a:t>Firstbeat Technologies</a:t>
              </a: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6044137" y="5704133"/>
              <a:ext cx="204844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fi-FI" altLang="en-US" sz="1400">
                  <a:solidFill>
                    <a:srgbClr val="2A2723"/>
                  </a:solidFill>
                  <a:latin typeface="Calibri Light" panose="020F0302020204030204" pitchFamily="34" charset="0"/>
                  <a:cs typeface="Tahoma" panose="020B0604030504040204" pitchFamily="34" charset="0"/>
                </a:rPr>
                <a:t>Firstbeat Technologies Ltd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997643" y="5704133"/>
              <a:ext cx="12539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fi-FI" altLang="en-US" sz="1400">
                  <a:solidFill>
                    <a:srgbClr val="2A2723"/>
                  </a:solidFill>
                  <a:latin typeface="Calibri Light" panose="020F0302020204030204" pitchFamily="34" charset="0"/>
                  <a:cs typeface="Tahoma" panose="020B0604030504040204" pitchFamily="34" charset="0"/>
                </a:rPr>
                <a:t>@FirstbeatInfo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34256" y="5721432"/>
              <a:ext cx="292982" cy="287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8596397" y="5704133"/>
              <a:ext cx="1953227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i-FI" altLang="en-US" sz="1400">
                  <a:latin typeface="Calibri Light" panose="020F0302020204030204" pitchFamily="34" charset="0"/>
                  <a:cs typeface="Tahoma" panose="020B0604030504040204" pitchFamily="34" charset="0"/>
                </a:rPr>
                <a:t>@firstbeat_technologies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6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half" idx="1"/>
          </p:nvPr>
        </p:nvSpPr>
        <p:spPr>
          <a:xfrm>
            <a:off x="489285" y="1596980"/>
            <a:ext cx="6128082" cy="4494061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Perustettu Jyväskylässä v. 2002</a:t>
            </a:r>
            <a:endParaRPr lang="en-US" sz="2000" dirty="0"/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Yli 20 vuoden tutkimustyö ja kokemus sykkeeseen ja sykevaihteluun perustuvista menetelmistä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Lähtöisin Kilpa- ja huippu-urheilun tutkimuskeskuksesta (KIHU)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Ainutlaatuinen digitaalinen mallimme kehon fysiologiasta muuttaa sykedatan henkilökohtaiseksi palautteeksi ja toimenpiteiksi 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Tx/>
            </a:pPr>
            <a:r>
              <a:rPr lang="fi-FI" sz="2000" dirty="0"/>
              <a:t>Firstbeat tuo lähes laboratoriotarkan ja </a:t>
            </a:r>
            <a:br>
              <a:rPr lang="fi-FI" sz="2000" dirty="0"/>
            </a:br>
            <a:r>
              <a:rPr lang="fi-FI" sz="2000" dirty="0"/>
              <a:t>huippu-urheilijoiden suosiman analyysin </a:t>
            </a:r>
            <a:br>
              <a:rPr lang="fi-FI" sz="2000" dirty="0"/>
            </a:br>
            <a:r>
              <a:rPr lang="fi-FI" sz="2000" dirty="0"/>
              <a:t>hyödyt kaikkien saataville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9285" y="384285"/>
            <a:ext cx="6128083" cy="923506"/>
          </a:xfrm>
        </p:spPr>
        <p:txBody>
          <a:bodyPr>
            <a:normAutofit/>
          </a:bodyPr>
          <a:lstStyle/>
          <a:p>
            <a:r>
              <a:rPr lang="fi-FI" dirty="0"/>
              <a:t>FIRSTBEAT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42" y="5795877"/>
            <a:ext cx="310339" cy="310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6505" y="5831013"/>
            <a:ext cx="1445809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E32A21"/>
                </a:solidFill>
                <a:effectLst/>
                <a:uLnTx/>
                <a:uFillTx/>
                <a:latin typeface="Calibri Bold"/>
                <a:ea typeface="+mn-ea"/>
                <a:cs typeface="Myriad Pro"/>
              </a:rPr>
              <a:t>HALLITSE STRESSIÄ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89" y="5795877"/>
            <a:ext cx="310339" cy="310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01" y="5773051"/>
            <a:ext cx="311015" cy="310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99367" y="5831396"/>
            <a:ext cx="1898709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E32A21"/>
                </a:solidFill>
                <a:effectLst/>
                <a:uLnTx/>
                <a:uFillTx/>
                <a:latin typeface="Calibri Bold"/>
                <a:ea typeface="+mn-ea"/>
                <a:cs typeface="Myriad Pro"/>
              </a:rPr>
              <a:t>PALAUDU PAREMMIN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84573" y="5808187"/>
            <a:ext cx="157034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E32A21"/>
                </a:solidFill>
                <a:effectLst/>
                <a:uLnTx/>
                <a:uFillTx/>
                <a:latin typeface="Calibri Bold"/>
                <a:ea typeface="+mn-ea"/>
                <a:cs typeface="Myriad Pro"/>
              </a:rPr>
              <a:t>LIIKU OIKEIN</a:t>
            </a:r>
          </a:p>
        </p:txBody>
      </p:sp>
    </p:spTree>
    <p:extLst>
      <p:ext uri="{BB962C8B-B14F-4D97-AF65-F5344CB8AC3E}">
        <p14:creationId xmlns:p14="http://schemas.microsoft.com/office/powerpoint/2010/main" val="4276592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5795648-E5D8-4140-A0E1-BD4AF8271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1" y="4967754"/>
            <a:ext cx="1300821" cy="686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fi-FI" dirty="0">
                <a:solidFill>
                  <a:srgbClr val="2A2723"/>
                </a:solidFill>
              </a:rPr>
              <a:t>Huippu-urheilu</a:t>
            </a:r>
            <a:endParaRPr lang="fi-FI" b="0" dirty="0">
              <a:solidFill>
                <a:srgbClr val="2A2723"/>
              </a:solidFill>
            </a:endParaRPr>
          </a:p>
          <a:p>
            <a:pPr lvl="1">
              <a:buClr>
                <a:srgbClr val="E32A21"/>
              </a:buClr>
              <a:buSzTx/>
            </a:pPr>
            <a:r>
              <a:rPr lang="fi-FI" dirty="0">
                <a:solidFill>
                  <a:srgbClr val="2A2723"/>
                </a:solidFill>
              </a:rPr>
              <a:t>Yli 1000 huippujoukkuetta käyttää </a:t>
            </a:r>
            <a:r>
              <a:rPr lang="fi-FI" dirty="0" err="1">
                <a:solidFill>
                  <a:srgbClr val="2A2723"/>
                </a:solidFill>
              </a:rPr>
              <a:t>Firstbeatia</a:t>
            </a:r>
            <a:r>
              <a:rPr lang="fi-FI" dirty="0">
                <a:solidFill>
                  <a:srgbClr val="2A2723"/>
                </a:solidFill>
              </a:rPr>
              <a:t> voittaakseen maailman kilpailluimmilla areenoilla.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Kuluttajatuotteet	</a:t>
            </a:r>
          </a:p>
          <a:p>
            <a:pPr lvl="1"/>
            <a:r>
              <a:rPr lang="fi-FI" dirty="0" err="1">
                <a:latin typeface="Calibri Light" panose="020F0302020204030204" pitchFamily="34" charset="0"/>
              </a:rPr>
              <a:t>Firstbeatin</a:t>
            </a:r>
            <a:r>
              <a:rPr lang="fi-FI" dirty="0">
                <a:latin typeface="Calibri Light" panose="020F0302020204030204" pitchFamily="34" charset="0"/>
              </a:rPr>
              <a:t> analytiikkaa yli 100 kuluttajatuotteessa mm. sykemittarit ja älykellot.</a:t>
            </a:r>
          </a:p>
          <a:p>
            <a:pPr lvl="1"/>
            <a:endParaRPr lang="fi-FI" dirty="0">
              <a:latin typeface="Calibri Light" panose="020F03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Työ ja hyvinvointi</a:t>
            </a:r>
          </a:p>
          <a:p>
            <a:pPr lvl="1"/>
            <a:r>
              <a:rPr lang="fi-FI" dirty="0" err="1"/>
              <a:t>Firstbeat</a:t>
            </a:r>
            <a:r>
              <a:rPr lang="fi-FI" dirty="0"/>
              <a:t> on edelläkävijä hyvinvoinnin mittauksissa. Hyvinvointianalyysi on tehty jo yli 300,000 työntekijälle.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FIRSTBEAT ON SUORITUSKYVYN JA HYVINVOINNIN EDELLÄKÄVIJÄ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969406" y="3011900"/>
            <a:ext cx="1908026" cy="3045803"/>
            <a:chOff x="961880" y="2882375"/>
            <a:chExt cx="1908026" cy="3045803"/>
          </a:xfrm>
        </p:grpSpPr>
        <p:pic>
          <p:nvPicPr>
            <p:cNvPr id="67" name="Picture 31" descr="new-york-rangers-log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067" y="5317361"/>
              <a:ext cx="660627" cy="61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41" descr="Chigago Bulls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35" y="3712089"/>
              <a:ext cx="484965" cy="576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0" t="4335" r="20336" b="2451"/>
            <a:stretch/>
          </p:blipFill>
          <p:spPr>
            <a:xfrm>
              <a:off x="2358797" y="2882375"/>
              <a:ext cx="501457" cy="582774"/>
            </a:xfrm>
            <a:prstGeom prst="rect">
              <a:avLst/>
            </a:prstGeom>
          </p:spPr>
        </p:pic>
        <p:pic>
          <p:nvPicPr>
            <p:cNvPr id="78" name="Picture 2" descr="http://seeklogo.com/images/S/Sao_Paulo_FC-logo-F9DBBF4DA6-seeklogo.com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676" y="5369154"/>
              <a:ext cx="507230" cy="50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880" y="4552776"/>
              <a:ext cx="490520" cy="537936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63" y="2886032"/>
            <a:ext cx="2838786" cy="219360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45AB4DC-C5AC-4809-9653-1E008677B6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55" y="4682301"/>
            <a:ext cx="552335" cy="55979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6F3D59D-AB2F-4198-8AC4-C969389D68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82" y="2988541"/>
            <a:ext cx="359876" cy="70955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B2D2095A-4040-4C99-9CA8-AAAE7730EE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1" y="2988541"/>
            <a:ext cx="495024" cy="641056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E564EDB-1384-4B01-8F43-0FB811B930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31" y="3769681"/>
            <a:ext cx="469314" cy="686539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3D631A1B-F4DC-4A7E-80DD-A0D9D45DBB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87" y="3737564"/>
            <a:ext cx="588508" cy="785688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CD118652-40E7-41C5-B54E-66C35D1ABA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70" y="3857959"/>
            <a:ext cx="575348" cy="575348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84265D90-C029-4D5A-A67F-3D710747FF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71" y="4689856"/>
            <a:ext cx="630672" cy="466359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19BC7962-E21D-4789-B4FD-3542544AD71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71" y="4734074"/>
            <a:ext cx="673147" cy="434390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8D74DEFD-49F1-42CC-9A43-6FD1D6DA22E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31" y="2882619"/>
            <a:ext cx="1490753" cy="782645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61F509E8-DF0B-48BB-A76E-81B1739E700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96" y="5404845"/>
            <a:ext cx="629185" cy="62918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0517056-EE89-408E-AD66-D4C86570DAA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92" y="4750208"/>
            <a:ext cx="1566923" cy="1175192"/>
          </a:xfrm>
          <a:prstGeom prst="rect">
            <a:avLst/>
          </a:prstGeom>
        </p:spPr>
      </p:pic>
      <p:grpSp>
        <p:nvGrpSpPr>
          <p:cNvPr id="39" name="Group 32">
            <a:extLst>
              <a:ext uri="{FF2B5EF4-FFF2-40B4-BE49-F238E27FC236}">
                <a16:creationId xmlns:a16="http://schemas.microsoft.com/office/drawing/2014/main" id="{652760FE-820C-42C0-B3AB-C75B1354303A}"/>
              </a:ext>
            </a:extLst>
          </p:cNvPr>
          <p:cNvGrpSpPr/>
          <p:nvPr/>
        </p:nvGrpSpPr>
        <p:grpSpPr>
          <a:xfrm>
            <a:off x="8626992" y="2890937"/>
            <a:ext cx="2618174" cy="2316937"/>
            <a:chOff x="8625180" y="3067973"/>
            <a:chExt cx="2618174" cy="2316937"/>
          </a:xfrm>
        </p:grpSpPr>
        <p:pic>
          <p:nvPicPr>
            <p:cNvPr id="40" name="Picture 5">
              <a:extLst>
                <a:ext uri="{FF2B5EF4-FFF2-40B4-BE49-F238E27FC236}">
                  <a16:creationId xmlns:a16="http://schemas.microsoft.com/office/drawing/2014/main" id="{262E7B23-A21B-41E7-9530-9FE768C8A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637150" y="3906387"/>
              <a:ext cx="549524" cy="549524"/>
            </a:xfrm>
            <a:prstGeom prst="rect">
              <a:avLst/>
            </a:prstGeom>
          </p:spPr>
        </p:pic>
        <p:pic>
          <p:nvPicPr>
            <p:cNvPr id="41" name="Picture 37">
              <a:extLst>
                <a:ext uri="{FF2B5EF4-FFF2-40B4-BE49-F238E27FC236}">
                  <a16:creationId xmlns:a16="http://schemas.microsoft.com/office/drawing/2014/main" id="{D9CE809B-0BB3-4FD5-BAEB-A38FA1E41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625180" y="5136941"/>
              <a:ext cx="1079417" cy="178725"/>
            </a:xfrm>
            <a:prstGeom prst="rect">
              <a:avLst/>
            </a:prstGeom>
          </p:spPr>
        </p:pic>
        <p:pic>
          <p:nvPicPr>
            <p:cNvPr id="42" name="Picture 38">
              <a:extLst>
                <a:ext uri="{FF2B5EF4-FFF2-40B4-BE49-F238E27FC236}">
                  <a16:creationId xmlns:a16="http://schemas.microsoft.com/office/drawing/2014/main" id="{DACB250C-4B71-4387-AA7A-85AAEE42B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3753" y="3068386"/>
              <a:ext cx="383651" cy="388006"/>
            </a:xfrm>
            <a:prstGeom prst="rect">
              <a:avLst/>
            </a:prstGeom>
          </p:spPr>
        </p:pic>
        <p:pic>
          <p:nvPicPr>
            <p:cNvPr id="43" name="Picture 31">
              <a:extLst>
                <a:ext uri="{FF2B5EF4-FFF2-40B4-BE49-F238E27FC236}">
                  <a16:creationId xmlns:a16="http://schemas.microsoft.com/office/drawing/2014/main" id="{8FEDEE57-39AB-4258-8E08-86B2872FD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665620" y="4711838"/>
              <a:ext cx="1605547" cy="286548"/>
            </a:xfrm>
            <a:prstGeom prst="rect">
              <a:avLst/>
            </a:prstGeom>
          </p:spPr>
        </p:pic>
        <p:pic>
          <p:nvPicPr>
            <p:cNvPr id="44" name="Picture 46">
              <a:extLst>
                <a:ext uri="{FF2B5EF4-FFF2-40B4-BE49-F238E27FC236}">
                  <a16:creationId xmlns:a16="http://schemas.microsoft.com/office/drawing/2014/main" id="{D2F73B12-AD24-4521-B775-8A70E3D8E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215728" y="4355108"/>
              <a:ext cx="1295655" cy="235572"/>
            </a:xfrm>
            <a:prstGeom prst="rect">
              <a:avLst/>
            </a:prstGeom>
          </p:spPr>
        </p:pic>
        <p:pic>
          <p:nvPicPr>
            <p:cNvPr id="45" name="Picture 49">
              <a:extLst>
                <a:ext uri="{FF2B5EF4-FFF2-40B4-BE49-F238E27FC236}">
                  <a16:creationId xmlns:a16="http://schemas.microsoft.com/office/drawing/2014/main" id="{494432B4-2A76-40DE-991F-84BFCD93D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18436" t="33719" r="17747" b="37508"/>
            <a:stretch/>
          </p:blipFill>
          <p:spPr>
            <a:xfrm>
              <a:off x="8625181" y="3067973"/>
              <a:ext cx="716574" cy="326729"/>
            </a:xfrm>
            <a:prstGeom prst="rect">
              <a:avLst/>
            </a:prstGeom>
          </p:spPr>
        </p:pic>
        <p:pic>
          <p:nvPicPr>
            <p:cNvPr id="46" name="Picture 50">
              <a:extLst>
                <a:ext uri="{FF2B5EF4-FFF2-40B4-BE49-F238E27FC236}">
                  <a16:creationId xmlns:a16="http://schemas.microsoft.com/office/drawing/2014/main" id="{7B718EF3-4DFB-491E-973A-95D64D57C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8133" t="29213" r="26056" b="31131"/>
            <a:stretch/>
          </p:blipFill>
          <p:spPr>
            <a:xfrm>
              <a:off x="10654541" y="3849526"/>
              <a:ext cx="435599" cy="408336"/>
            </a:xfrm>
            <a:prstGeom prst="rect">
              <a:avLst/>
            </a:prstGeom>
          </p:spPr>
        </p:pic>
        <p:pic>
          <p:nvPicPr>
            <p:cNvPr id="47" name="Picture 33">
              <a:extLst>
                <a:ext uri="{FF2B5EF4-FFF2-40B4-BE49-F238E27FC236}">
                  <a16:creationId xmlns:a16="http://schemas.microsoft.com/office/drawing/2014/main" id="{13818ED3-70B1-486C-A731-DD93B4A06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368172" y="4742220"/>
              <a:ext cx="857792" cy="242579"/>
            </a:xfrm>
            <a:prstGeom prst="rect">
              <a:avLst/>
            </a:prstGeom>
          </p:spPr>
        </p:pic>
        <p:pic>
          <p:nvPicPr>
            <p:cNvPr id="48" name="Picture 34">
              <a:extLst>
                <a:ext uri="{FF2B5EF4-FFF2-40B4-BE49-F238E27FC236}">
                  <a16:creationId xmlns:a16="http://schemas.microsoft.com/office/drawing/2014/main" id="{99FFB17C-B6D4-4454-BEBD-E5025CD8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608413" y="4344358"/>
              <a:ext cx="603886" cy="258667"/>
            </a:xfrm>
            <a:prstGeom prst="rect">
              <a:avLst/>
            </a:prstGeom>
          </p:spPr>
        </p:pic>
        <p:pic>
          <p:nvPicPr>
            <p:cNvPr id="49" name="Picture 39">
              <a:extLst>
                <a:ext uri="{FF2B5EF4-FFF2-40B4-BE49-F238E27FC236}">
                  <a16:creationId xmlns:a16="http://schemas.microsoft.com/office/drawing/2014/main" id="{D6782DE8-7A8E-4B21-BED6-DB76C7BBB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778329" y="5059742"/>
              <a:ext cx="1433970" cy="325168"/>
            </a:xfrm>
            <a:prstGeom prst="rect">
              <a:avLst/>
            </a:prstGeom>
          </p:spPr>
        </p:pic>
        <p:pic>
          <p:nvPicPr>
            <p:cNvPr id="50" name="Picture 44">
              <a:extLst>
                <a:ext uri="{FF2B5EF4-FFF2-40B4-BE49-F238E27FC236}">
                  <a16:creationId xmlns:a16="http://schemas.microsoft.com/office/drawing/2014/main" id="{2BC2F56B-0A0C-47D3-861C-39FC02B93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665620" y="3539005"/>
              <a:ext cx="1209437" cy="301715"/>
            </a:xfrm>
            <a:prstGeom prst="rect">
              <a:avLst/>
            </a:prstGeom>
          </p:spPr>
        </p:pic>
        <p:pic>
          <p:nvPicPr>
            <p:cNvPr id="51" name="Picture 48">
              <a:extLst>
                <a:ext uri="{FF2B5EF4-FFF2-40B4-BE49-F238E27FC236}">
                  <a16:creationId xmlns:a16="http://schemas.microsoft.com/office/drawing/2014/main" id="{EB06ECE5-F5D7-4C89-B81D-E7E5CC72E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075647" y="3604939"/>
              <a:ext cx="1065533" cy="158052"/>
            </a:xfrm>
            <a:prstGeom prst="rect">
              <a:avLst/>
            </a:prstGeom>
          </p:spPr>
        </p:pic>
        <p:pic>
          <p:nvPicPr>
            <p:cNvPr id="52" name="Picture 53">
              <a:extLst>
                <a:ext uri="{FF2B5EF4-FFF2-40B4-BE49-F238E27FC236}">
                  <a16:creationId xmlns:a16="http://schemas.microsoft.com/office/drawing/2014/main" id="{04BCE163-C45C-453E-B40A-1C2379EDA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973474" y="3071574"/>
              <a:ext cx="1269880" cy="374201"/>
            </a:xfrm>
            <a:prstGeom prst="rect">
              <a:avLst/>
            </a:prstGeom>
          </p:spPr>
        </p:pic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00FE8F3F-07C0-4622-981A-83A821C94BC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54" y="3817629"/>
            <a:ext cx="1038174" cy="24137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6EA8722-0D68-4A02-AAEB-09B1D0C7388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2" y="5457669"/>
            <a:ext cx="640401" cy="5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5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8534" y="566198"/>
            <a:ext cx="5332177" cy="881729"/>
          </a:xfrm>
        </p:spPr>
        <p:txBody>
          <a:bodyPr/>
          <a:lstStyle/>
          <a:p>
            <a:r>
              <a:rPr lang="en-US"/>
              <a:t>FIRSTBEAT</a:t>
            </a:r>
            <a:br>
              <a:rPr lang="en-US"/>
            </a:br>
            <a:r>
              <a:rPr lang="en-US"/>
              <a:t>HYVINVOINTIANALYYSI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371643" y="2629396"/>
            <a:ext cx="5201095" cy="4559968"/>
          </a:xfrm>
        </p:spPr>
        <p:txBody>
          <a:bodyPr/>
          <a:lstStyle/>
          <a:p>
            <a:r>
              <a:rPr lang="en-US" err="1">
                <a:latin typeface="+mj-lt"/>
              </a:rPr>
              <a:t>Hallitse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stressiä</a:t>
            </a:r>
            <a:br>
              <a:rPr lang="en-US"/>
            </a:br>
            <a:r>
              <a:rPr lang="en-US" err="1"/>
              <a:t>Tunnista</a:t>
            </a:r>
            <a:r>
              <a:rPr lang="en-US"/>
              <a:t> </a:t>
            </a:r>
            <a:r>
              <a:rPr lang="en-US" err="1"/>
              <a:t>keskeiset</a:t>
            </a:r>
            <a:r>
              <a:rPr lang="en-US"/>
              <a:t> </a:t>
            </a:r>
            <a:r>
              <a:rPr lang="en-US" err="1"/>
              <a:t>kuormitustekijäsi</a:t>
            </a:r>
            <a:br>
              <a:rPr lang="en-US"/>
            </a:br>
            <a:endParaRPr lang="en-US"/>
          </a:p>
          <a:p>
            <a:r>
              <a:rPr lang="en-US" err="1">
                <a:latin typeface="+mj-lt"/>
              </a:rPr>
              <a:t>Palaudu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paremmin</a:t>
            </a:r>
            <a:br>
              <a:rPr lang="en-US"/>
            </a:br>
            <a:r>
              <a:rPr lang="en-US" err="1"/>
              <a:t>Näe</a:t>
            </a:r>
            <a:r>
              <a:rPr lang="en-US"/>
              <a:t> </a:t>
            </a:r>
            <a:r>
              <a:rPr lang="en-US" err="1"/>
              <a:t>onko</a:t>
            </a:r>
            <a:r>
              <a:rPr lang="en-US"/>
              <a:t> </a:t>
            </a:r>
            <a:r>
              <a:rPr lang="en-US" err="1"/>
              <a:t>unesi</a:t>
            </a:r>
            <a:r>
              <a:rPr lang="en-US"/>
              <a:t> </a:t>
            </a:r>
            <a:r>
              <a:rPr lang="en-US" err="1"/>
              <a:t>palauttavaa</a:t>
            </a:r>
            <a:br>
              <a:rPr lang="en-US"/>
            </a:br>
            <a:endParaRPr lang="en-US"/>
          </a:p>
          <a:p>
            <a:r>
              <a:rPr lang="en-US" err="1">
                <a:latin typeface="+mj-lt"/>
              </a:rPr>
              <a:t>Liiku</a:t>
            </a:r>
            <a:r>
              <a:rPr lang="en-US">
                <a:latin typeface="+mj-lt"/>
              </a:rPr>
              <a:t> </a:t>
            </a:r>
            <a:r>
              <a:rPr lang="en-US" err="1">
                <a:latin typeface="+mj-lt"/>
              </a:rPr>
              <a:t>oikein</a:t>
            </a:r>
            <a:br>
              <a:rPr lang="en-US"/>
            </a:br>
            <a:r>
              <a:rPr lang="en-US" err="1"/>
              <a:t>Todenna</a:t>
            </a:r>
            <a:r>
              <a:rPr lang="en-US"/>
              <a:t> </a:t>
            </a:r>
            <a:r>
              <a:rPr lang="en-US" err="1"/>
              <a:t>liikuntasi</a:t>
            </a:r>
            <a:r>
              <a:rPr lang="en-US"/>
              <a:t> </a:t>
            </a:r>
            <a:r>
              <a:rPr lang="en-US" err="1"/>
              <a:t>vaikutukset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8" y="2593122"/>
            <a:ext cx="565485" cy="565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2" y="3833826"/>
            <a:ext cx="565485" cy="565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2" y="5074530"/>
            <a:ext cx="561960" cy="5607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7495" y="6133140"/>
            <a:ext cx="500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+mn-ea"/>
                <a:cs typeface="+mn-cs"/>
              </a:rPr>
              <a:t>Hyvinvointi syntyy työssä, levossa ja vapaa-ajalla.  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06848" y="1596981"/>
            <a:ext cx="6128082" cy="730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None/>
              <a:defRPr sz="22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268288" indent="-2603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Arial" charset="0"/>
              <a:buChar char="•"/>
              <a:tabLst/>
              <a:defRPr sz="22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622300" marR="0" indent="-263525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500"/>
              </a:spcAft>
              <a:buClr>
                <a:schemeClr val="tx2"/>
              </a:buClr>
              <a:buSzPct val="100000"/>
              <a:buFont typeface="Arial" charset="0"/>
              <a:buChar char="•"/>
              <a:tabLst/>
              <a:defRPr sz="19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898525" indent="-2762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SzPct val="100000"/>
              <a:buFont typeface="Arial" charset="0"/>
              <a:buChar char="•"/>
              <a:tabLst/>
              <a:defRPr sz="14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1112838" indent="-2143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/>
              <a:buChar char="•"/>
              <a:tabLst/>
              <a:defRPr sz="12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75882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1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Mitattu</a:t>
            </a:r>
            <a:r>
              <a:rPr kumimoji="0" lang="en-US" altLang="fi-FI" sz="20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 </a:t>
            </a:r>
            <a:r>
              <a:rPr kumimoji="0" lang="en-US" alt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tieto</a:t>
            </a:r>
            <a:r>
              <a:rPr kumimoji="0" lang="en-US" altLang="fi-FI" sz="20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 </a:t>
            </a:r>
            <a:r>
              <a:rPr kumimoji="0" lang="en-US" alt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auttaa</a:t>
            </a:r>
            <a:r>
              <a:rPr kumimoji="0" lang="en-US" altLang="fi-FI" sz="20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 </a:t>
            </a:r>
            <a:r>
              <a:rPr kumimoji="0" lang="en-US" alt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tunnistamaan</a:t>
            </a:r>
            <a:r>
              <a:rPr kumimoji="0" lang="en-US" altLang="fi-FI" sz="20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 </a:t>
            </a:r>
            <a:r>
              <a:rPr kumimoji="0" lang="en-US" alt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hyvinvointiin</a:t>
            </a:r>
            <a:r>
              <a:rPr kumimoji="0" lang="en-US" altLang="fi-FI" sz="20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 </a:t>
            </a:r>
            <a:r>
              <a:rPr kumimoji="0" lang="en-US" alt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vaikuttavat</a:t>
            </a:r>
            <a:r>
              <a:rPr kumimoji="0" lang="en-US" altLang="fi-FI" sz="20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 </a:t>
            </a:r>
            <a:r>
              <a:rPr kumimoji="0" lang="en-US" altLang="fi-FI" sz="2000" b="1" i="0" u="none" strike="noStrike" kern="1200" cap="none" spc="0" normalizeH="0" baseline="0" noProof="0" err="1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MS PGothic" panose="020B0600070205080204" pitchFamily="34" charset="-128"/>
                <a:cs typeface="Calibri Light" charset="0"/>
              </a:rPr>
              <a:t>tekijät</a:t>
            </a:r>
            <a:endParaRPr kumimoji="0" lang="en-US" altLang="fi-FI" sz="2000" b="1" i="0" u="none" strike="noStrike" kern="1200" cap="none" spc="0" normalizeH="0" baseline="0" noProof="0">
              <a:ln>
                <a:noFill/>
              </a:ln>
              <a:solidFill>
                <a:srgbClr val="2A2723"/>
              </a:solidFill>
              <a:effectLst/>
              <a:uLnTx/>
              <a:uFillTx/>
              <a:latin typeface="Calibri Bold"/>
              <a:ea typeface="MS PGothic" panose="020B0600070205080204" pitchFamily="34" charset="-128"/>
              <a:cs typeface="Calibri Light" charset="0"/>
            </a:endParaRPr>
          </a:p>
        </p:txBody>
      </p:sp>
      <p:pic>
        <p:nvPicPr>
          <p:cNvPr id="13" name="Kuvan paikkamerkki 12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755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b="11480"/>
          <a:stretch/>
        </p:blipFill>
        <p:spPr>
          <a:xfrm>
            <a:off x="4215519" y="5369169"/>
            <a:ext cx="3485986" cy="944862"/>
          </a:xfrm>
          <a:prstGeom prst="rect">
            <a:avLst/>
          </a:prstGeom>
          <a:ln>
            <a:noFill/>
          </a:ln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/>
          <a:srcRect b="7435"/>
          <a:stretch/>
        </p:blipFill>
        <p:spPr>
          <a:xfrm>
            <a:off x="7540626" y="5369169"/>
            <a:ext cx="3584877" cy="96207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03" y="1729418"/>
            <a:ext cx="10029600" cy="330181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78201" y="267189"/>
            <a:ext cx="83248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all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 Bold"/>
                <a:ea typeface="+mn-ea"/>
                <a:cs typeface="Arial" pitchFamily="34" charset="0"/>
              </a:rPr>
              <a:t>Miltä sinun päiväsi näyttää?</a:t>
            </a:r>
            <a:endParaRPr kumimoji="0" lang="en-US" sz="3200" b="1" i="0" u="none" strike="noStrike" kern="1200" cap="all" spc="0" normalizeH="0" baseline="0" noProof="0">
              <a:ln>
                <a:noFill/>
              </a:ln>
              <a:solidFill>
                <a:srgbClr val="2A2723"/>
              </a:solidFill>
              <a:effectLst/>
              <a:uLnTx/>
              <a:uFillTx/>
              <a:latin typeface="Calibri Bold"/>
              <a:ea typeface="+mn-ea"/>
              <a:cs typeface="Arial" pitchFamily="34" charset="0"/>
            </a:endParaRPr>
          </a:p>
        </p:txBody>
      </p:sp>
      <p:sp>
        <p:nvSpPr>
          <p:cNvPr id="3" name="Tekstiruutu 2"/>
          <p:cNvSpPr txBox="1">
            <a:spLocks noChangeArrowheads="1"/>
          </p:cNvSpPr>
          <p:nvPr/>
        </p:nvSpPr>
        <p:spPr bwMode="auto">
          <a:xfrm>
            <a:off x="8338912" y="971935"/>
            <a:ext cx="3095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-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–"/>
              <a:defRPr i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Bold"/>
                <a:ea typeface="+mn-ea"/>
                <a:cs typeface="Arial" panose="020B0604020202020204" pitchFamily="34" charset="0"/>
              </a:rPr>
              <a:t>Onko unesi palauttavaa?</a:t>
            </a:r>
          </a:p>
        </p:txBody>
      </p:sp>
      <p:sp>
        <p:nvSpPr>
          <p:cNvPr id="6" name="Tekstiruutu 5"/>
          <p:cNvSpPr txBox="1">
            <a:spLocks noChangeArrowheads="1"/>
          </p:cNvSpPr>
          <p:nvPr/>
        </p:nvSpPr>
        <p:spPr bwMode="auto">
          <a:xfrm>
            <a:off x="1115443" y="971935"/>
            <a:ext cx="27531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-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–"/>
              <a:defRPr i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Bold"/>
                <a:ea typeface="+mn-ea"/>
                <a:cs typeface="Arial" panose="020B0604020202020204" pitchFamily="34" charset="0"/>
              </a:rPr>
              <a:t>Millaiset ovat liikuntasi terveys- ja kuntovaikutukset?</a:t>
            </a:r>
          </a:p>
        </p:txBody>
      </p:sp>
      <p:sp>
        <p:nvSpPr>
          <p:cNvPr id="8" name="Tekstiruutu 7"/>
          <p:cNvSpPr txBox="1">
            <a:spLocks noChangeArrowheads="1"/>
          </p:cNvSpPr>
          <p:nvPr/>
        </p:nvSpPr>
        <p:spPr bwMode="auto">
          <a:xfrm>
            <a:off x="4630739" y="953407"/>
            <a:ext cx="3030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-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–"/>
              <a:defRPr i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Bold"/>
                <a:ea typeface="+mn-ea"/>
                <a:cs typeface="Arial" panose="020B0604020202020204" pitchFamily="34" charset="0"/>
              </a:rPr>
              <a:t>Ovatko stressi ja palautuminen tasapainossa?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0" y="5376643"/>
            <a:ext cx="3349297" cy="8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i-FI">
                <a:solidFill>
                  <a:srgbClr val="2A2723"/>
                </a:solidFill>
              </a:rPr>
              <a:t>ALKOHOLI HEIKENTÄÄ PALAUTUMISTA</a:t>
            </a:r>
          </a:p>
        </p:txBody>
      </p:sp>
      <p:sp>
        <p:nvSpPr>
          <p:cNvPr id="32771" name="Tekstiruutu 9"/>
          <p:cNvSpPr txBox="1">
            <a:spLocks noChangeArrowheads="1"/>
          </p:cNvSpPr>
          <p:nvPr/>
        </p:nvSpPr>
        <p:spPr bwMode="auto">
          <a:xfrm>
            <a:off x="8223903" y="1853146"/>
            <a:ext cx="24685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-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–"/>
              <a:defRPr i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Torstai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00" b="0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Ei alkoholia, leposyke 40</a:t>
            </a:r>
          </a:p>
        </p:txBody>
      </p:sp>
      <p:sp>
        <p:nvSpPr>
          <p:cNvPr id="11" name="Tekstiruutu 10"/>
          <p:cNvSpPr txBox="1">
            <a:spLocks noChangeArrowheads="1"/>
          </p:cNvSpPr>
          <p:nvPr/>
        </p:nvSpPr>
        <p:spPr bwMode="auto">
          <a:xfrm>
            <a:off x="8211048" y="3943269"/>
            <a:ext cx="3230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-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–"/>
              <a:defRPr i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00" b="1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Perjantai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00" b="0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annosta alkoholia, leposyke 43</a:t>
            </a:r>
          </a:p>
        </p:txBody>
      </p:sp>
      <p:sp>
        <p:nvSpPr>
          <p:cNvPr id="32773" name="Suorakulmio 2"/>
          <p:cNvSpPr>
            <a:spLocks noChangeArrowheads="1"/>
          </p:cNvSpPr>
          <p:nvPr/>
        </p:nvSpPr>
        <p:spPr bwMode="auto">
          <a:xfrm>
            <a:off x="1108956" y="1296302"/>
            <a:ext cx="3810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-"/>
              <a:defRPr>
                <a:solidFill>
                  <a:srgbClr val="141313"/>
                </a:solidFill>
                <a:latin typeface="Myriad Pro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–"/>
              <a:defRPr i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b="0" i="0" u="none" strike="noStrike" kern="1200" cap="none" spc="0" normalizeH="0" baseline="0" noProof="0">
                <a:ln>
                  <a:noFill/>
                </a:ln>
                <a:solidFill>
                  <a:srgbClr val="2A2723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44-vuotias terve nainen, BMI 21,3</a:t>
            </a:r>
          </a:p>
        </p:txBody>
      </p:sp>
      <p:pic>
        <p:nvPicPr>
          <p:cNvPr id="32778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6" y="2088068"/>
            <a:ext cx="467995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23532"/>
            <a:ext cx="7385703" cy="129692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676937"/>
            <a:ext cx="7372848" cy="131868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6" y="2053137"/>
            <a:ext cx="6026460" cy="234962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6" y="4316281"/>
            <a:ext cx="6026460" cy="234962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20" y="2424421"/>
            <a:ext cx="2814320" cy="1475515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20" y="4520108"/>
            <a:ext cx="2833177" cy="14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83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63275" cy="530614"/>
          </a:xfrm>
        </p:spPr>
        <p:txBody>
          <a:bodyPr>
            <a:noAutofit/>
          </a:bodyPr>
          <a:lstStyle/>
          <a:p>
            <a:r>
              <a:rPr lang="fi-FI" cap="all">
                <a:solidFill>
                  <a:srgbClr val="2A2723"/>
                </a:solidFill>
                <a:cs typeface="Arial" charset="0"/>
              </a:rPr>
              <a:t>Kovatehoinen liikunta voi viivästyttää yöpalautumista</a:t>
            </a:r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15" y="1192326"/>
            <a:ext cx="10009555" cy="329860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999" y="4824132"/>
            <a:ext cx="4850015" cy="122445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070" y="4824132"/>
            <a:ext cx="4618038" cy="12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3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A20FF-7BC1-4750-94A4-FE2DF5F81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407" y="1259629"/>
            <a:ext cx="9968361" cy="4494061"/>
          </a:xfrm>
        </p:spPr>
        <p:txBody>
          <a:bodyPr>
            <a:normAutofit/>
          </a:bodyPr>
          <a:lstStyle/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Hyvinvointianalyysin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Kuntotaso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arvioi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halutessasi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maksimaalisen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hapenottokykysi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(VO2max)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eli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kestävyyskuntosi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Hyvä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kestävyyskunto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on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tutkitusti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yhteydessä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parempaan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terveyteen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sekä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kokonaisvaltaiseen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hyvinvointiin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</a:t>
            </a:r>
          </a:p>
          <a:p>
            <a:pPr marL="611188" lvl="1" indent="-228600">
              <a:lnSpc>
                <a:spcPct val="90000"/>
              </a:lnSpc>
              <a:buClr>
                <a:srgbClr val="E32A21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Edistää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palautumista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ja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unenlaatua</a:t>
            </a:r>
            <a:endParaRPr lang="en-US" sz="1600" dirty="0">
              <a:solidFill>
                <a:srgbClr val="00000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611188" lvl="1" indent="-228600">
              <a:lnSpc>
                <a:spcPct val="90000"/>
              </a:lnSpc>
              <a:buClr>
                <a:srgbClr val="E32A21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Parantaa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sydämen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toimintaa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ja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lihasten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aineenvaihduntaa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tehostaa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rasva-aineenvaihduntaa</a:t>
            </a:r>
            <a:endParaRPr lang="en-US" sz="1600" dirty="0">
              <a:solidFill>
                <a:srgbClr val="00000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Kunnon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kehittämisestä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hyötyy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ihan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jokainen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jo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pienillä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teoilla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on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suuri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vaikutus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611188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 kk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harjoittelulla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kunto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voi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nousta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jopa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20% (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esim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Hiruntrakul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ym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2010,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Milanovic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ym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2015)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Saat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sinulle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sopivat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tavoitteet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vinkit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ja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ensiaskeleet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kuntosi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kehittämiseen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Kaikille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sopiva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helppo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ja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turvallinen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tapa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mitata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kuntotaso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vaadi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maksimaalista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suoritusta</a:t>
            </a: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AF143E-90D2-4E28-9466-E7A90764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789" y="288310"/>
            <a:ext cx="5843962" cy="623959"/>
          </a:xfrm>
        </p:spPr>
        <p:txBody>
          <a:bodyPr>
            <a:normAutofit/>
          </a:bodyPr>
          <a:lstStyle/>
          <a:p>
            <a:r>
              <a:rPr lang="en-US" dirty="0"/>
              <a:t>HALUATKO TIETÄÄ KUNTOTASOSI?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F50FA-90E8-49AD-AEAB-9F206D29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132" y="4782370"/>
            <a:ext cx="7287734" cy="194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C37CADB-99A5-4F96-A468-596A3ED78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AF143E-90D2-4E28-9466-E7A90764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90" y="311608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ea typeface="+mj-ea"/>
                <a:cs typeface="+mj-cs"/>
              </a:rPr>
              <a:t>MITEN SAAN KUNTOTASONI SELVILLE?</a:t>
            </a:r>
            <a:endParaRPr lang="en-US" sz="2500" dirty="0"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A20FF-7BC1-4750-94A4-FE2DF5F81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912" y="1538349"/>
            <a:ext cx="4773814" cy="37813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Kävele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vähintään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30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minuuttia</a:t>
            </a:r>
            <a:r>
              <a:rPr lang="en-US" sz="160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yhtäjaksoisesti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sinulle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sopivana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päivänä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 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Kävele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reippaasti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tasaisessa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maastossa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ilman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kantamuksia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sauvoja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tms</a:t>
            </a:r>
            <a:r>
              <a:rPr lang="en-US" sz="160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vältä puhumista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</a:t>
            </a:r>
          </a:p>
          <a:p>
            <a:pPr marL="61087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Tasainen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vauhti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-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riuhtomalla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et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parempaa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tulosta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61087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Voit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halutessasi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merkitä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kävelyn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päiväkirjaan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mutta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ei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pakollista</a:t>
            </a:r>
            <a:endParaRPr lang="en-US" sz="16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Vasta-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aiheet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kävelyä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rajoittava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sairaus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beetasalpaaja-lääkitys</a:t>
            </a:r>
            <a:endParaRPr lang="en-US" sz="160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Voit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tehdä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Hyvinvointianalyysin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myös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ilman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kuntotason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1600" err="1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määritystä</a:t>
            </a:r>
            <a:r>
              <a:rPr lang="en-US" sz="16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5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08707"/>
      </p:ext>
    </p:extLst>
  </p:cSld>
  <p:clrMapOvr>
    <a:masterClrMapping/>
  </p:clrMapOvr>
</p:sld>
</file>

<file path=ppt/theme/theme1.xml><?xml version="1.0" encoding="utf-8"?>
<a:theme xmlns:a="http://schemas.openxmlformats.org/drawingml/2006/main" name="FirstBeat">
  <a:themeElements>
    <a:clrScheme name="Firstbeat">
      <a:dk1>
        <a:srgbClr val="2A2723"/>
      </a:dk1>
      <a:lt1>
        <a:srgbClr val="FFFFFF"/>
      </a:lt1>
      <a:dk2>
        <a:srgbClr val="E32A21"/>
      </a:dk2>
      <a:lt2>
        <a:srgbClr val="EEEEEE"/>
      </a:lt2>
      <a:accent1>
        <a:srgbClr val="E32A21"/>
      </a:accent1>
      <a:accent2>
        <a:srgbClr val="B9251D"/>
      </a:accent2>
      <a:accent3>
        <a:srgbClr val="E32A21"/>
      </a:accent3>
      <a:accent4>
        <a:srgbClr val="B9251D"/>
      </a:accent4>
      <a:accent5>
        <a:srgbClr val="73C400"/>
      </a:accent5>
      <a:accent6>
        <a:srgbClr val="0071DB"/>
      </a:accent6>
      <a:hlink>
        <a:srgbClr val="0071DB"/>
      </a:hlink>
      <a:folHlink>
        <a:srgbClr val="73C400"/>
      </a:folHlink>
    </a:clrScheme>
    <a:fontScheme name="Firstbeat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rstbeat Dark">
  <a:themeElements>
    <a:clrScheme name="Firstbeat">
      <a:dk1>
        <a:srgbClr val="2A2723"/>
      </a:dk1>
      <a:lt1>
        <a:srgbClr val="FFFFFF"/>
      </a:lt1>
      <a:dk2>
        <a:srgbClr val="E32A21"/>
      </a:dk2>
      <a:lt2>
        <a:srgbClr val="EEEEEE"/>
      </a:lt2>
      <a:accent1>
        <a:srgbClr val="E32A21"/>
      </a:accent1>
      <a:accent2>
        <a:srgbClr val="B9251D"/>
      </a:accent2>
      <a:accent3>
        <a:srgbClr val="E32A21"/>
      </a:accent3>
      <a:accent4>
        <a:srgbClr val="B9251D"/>
      </a:accent4>
      <a:accent5>
        <a:srgbClr val="73C400"/>
      </a:accent5>
      <a:accent6>
        <a:srgbClr val="0071DB"/>
      </a:accent6>
      <a:hlink>
        <a:srgbClr val="0071DB"/>
      </a:hlink>
      <a:folHlink>
        <a:srgbClr val="73C4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irstBeat">
  <a:themeElements>
    <a:clrScheme name="Firstbeat">
      <a:dk1>
        <a:srgbClr val="2A2723"/>
      </a:dk1>
      <a:lt1>
        <a:srgbClr val="FFFFFF"/>
      </a:lt1>
      <a:dk2>
        <a:srgbClr val="E32A21"/>
      </a:dk2>
      <a:lt2>
        <a:srgbClr val="EEEEEE"/>
      </a:lt2>
      <a:accent1>
        <a:srgbClr val="E32A21"/>
      </a:accent1>
      <a:accent2>
        <a:srgbClr val="B9251D"/>
      </a:accent2>
      <a:accent3>
        <a:srgbClr val="E32A21"/>
      </a:accent3>
      <a:accent4>
        <a:srgbClr val="B9251D"/>
      </a:accent4>
      <a:accent5>
        <a:srgbClr val="73C400"/>
      </a:accent5>
      <a:accent6>
        <a:srgbClr val="0071DB"/>
      </a:accent6>
      <a:hlink>
        <a:srgbClr val="0071DB"/>
      </a:hlink>
      <a:folHlink>
        <a:srgbClr val="73C400"/>
      </a:folHlink>
    </a:clrScheme>
    <a:fontScheme name="Firstbeat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irstBeat">
  <a:themeElements>
    <a:clrScheme name="Firstbeat">
      <a:dk1>
        <a:srgbClr val="2A2723"/>
      </a:dk1>
      <a:lt1>
        <a:srgbClr val="FFFFFF"/>
      </a:lt1>
      <a:dk2>
        <a:srgbClr val="E32A21"/>
      </a:dk2>
      <a:lt2>
        <a:srgbClr val="EEEEEE"/>
      </a:lt2>
      <a:accent1>
        <a:srgbClr val="E32A21"/>
      </a:accent1>
      <a:accent2>
        <a:srgbClr val="B9251D"/>
      </a:accent2>
      <a:accent3>
        <a:srgbClr val="E32A21"/>
      </a:accent3>
      <a:accent4>
        <a:srgbClr val="B9251D"/>
      </a:accent4>
      <a:accent5>
        <a:srgbClr val="73C400"/>
      </a:accent5>
      <a:accent6>
        <a:srgbClr val="0071DB"/>
      </a:accent6>
      <a:hlink>
        <a:srgbClr val="0071DB"/>
      </a:hlink>
      <a:folHlink>
        <a:srgbClr val="73C400"/>
      </a:folHlink>
    </a:clrScheme>
    <a:fontScheme name="Firstbeat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E9B95B9D39F74D9E9BE2C27ECB651C" ma:contentTypeVersion="6" ma:contentTypeDescription="Create a new document." ma:contentTypeScope="" ma:versionID="42ebb8662bd616213da0253a4d2fed37">
  <xsd:schema xmlns:xsd="http://www.w3.org/2001/XMLSchema" xmlns:xs="http://www.w3.org/2001/XMLSchema" xmlns:p="http://schemas.microsoft.com/office/2006/metadata/properties" xmlns:ns2="16eb7f24-2fb0-4847-858d-8b73c6294ab3" xmlns:ns3="be3141bb-9ba4-4a58-8e25-ee38c79a21a0" xmlns:ns4="51461b95-adff-4b28-ac75-b1f25a116610" targetNamespace="http://schemas.microsoft.com/office/2006/metadata/properties" ma:root="true" ma:fieldsID="2f3fa07447bdc4803be80ca81b40d72c" ns2:_="" ns3:_="" ns4:_="">
    <xsd:import namespace="16eb7f24-2fb0-4847-858d-8b73c6294ab3"/>
    <xsd:import namespace="be3141bb-9ba4-4a58-8e25-ee38c79a21a0"/>
    <xsd:import namespace="51461b95-adff-4b28-ac75-b1f25a1166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b7f24-2fb0-4847-858d-8b73c6294ab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141bb-9ba4-4a58-8e25-ee38c79a21a0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61b95-adff-4b28-ac75-b1f25a1166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19D7E5-01C0-40CB-92F3-FE336F6551DB}">
  <ds:schemaRefs>
    <ds:schemaRef ds:uri="http://schemas.microsoft.com/office/2006/documentManagement/types"/>
    <ds:schemaRef ds:uri="http://schemas.microsoft.com/office/infopath/2007/PartnerControls"/>
    <ds:schemaRef ds:uri="be3141bb-9ba4-4a58-8e25-ee38c79a21a0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51461b95-adff-4b28-ac75-b1f25a116610"/>
    <ds:schemaRef ds:uri="16eb7f24-2fb0-4847-858d-8b73c6294ab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745CE31-DFEA-4F5B-836B-D066342468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b7f24-2fb0-4847-858d-8b73c6294ab3"/>
    <ds:schemaRef ds:uri="be3141bb-9ba4-4a58-8e25-ee38c79a21a0"/>
    <ds:schemaRef ds:uri="51461b95-adff-4b28-ac75-b1f25a1166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1AEF7A-1504-43FC-9AC5-434984A875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529</Words>
  <Application>Microsoft Office PowerPoint</Application>
  <PresentationFormat>Laajakuva</PresentationFormat>
  <Paragraphs>90</Paragraphs>
  <Slides>15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Bold</vt:lpstr>
      <vt:lpstr>Calibri Light</vt:lpstr>
      <vt:lpstr>Wingdings</vt:lpstr>
      <vt:lpstr>FirstBeat</vt:lpstr>
      <vt:lpstr>Firstbeat Dark</vt:lpstr>
      <vt:lpstr>1_FirstBeat</vt:lpstr>
      <vt:lpstr>2_FirstBeat</vt:lpstr>
      <vt:lpstr>HYVINVOINTIANALYYSI ALKUINFO </vt:lpstr>
      <vt:lpstr>FIRSTBEAT</vt:lpstr>
      <vt:lpstr>FIRSTBEAT ON SUORITUSKYVYN JA HYVINVOINNIN EDELLÄKÄVIJÄ</vt:lpstr>
      <vt:lpstr>FIRSTBEAT HYVINVOINTIANALYYSI</vt:lpstr>
      <vt:lpstr>PowerPoint-esitys</vt:lpstr>
      <vt:lpstr>ALKOHOLI HEIKENTÄÄ PALAUTUMISTA</vt:lpstr>
      <vt:lpstr>Kovatehoinen liikunta voi viivästyttää yöpalautumista</vt:lpstr>
      <vt:lpstr>HALUATKO TIETÄÄ KUNTOTASOSI?</vt:lpstr>
      <vt:lpstr>MITEN SAAN KUNTOTASONI SELVILLE?</vt:lpstr>
      <vt:lpstr>HYVINVOINTIANALYYSI KÄYTÄNNÖSSÄ</vt:lpstr>
      <vt:lpstr>MITTAUKSEN ALOITTAMINEN</vt:lpstr>
      <vt:lpstr>MITTAUKSEN AIKANA</vt:lpstr>
      <vt:lpstr>Huomioitavaa sairauksien ym. osalta</vt:lpstr>
      <vt:lpstr>MUISTA!</vt:lpstr>
      <vt:lpstr>KIITOS OSALLISTUMISESTA!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HYVINVOINTIANALYYSI ALKUINFO</dc:title>
  <dc:creator>niina.karstunen</dc:creator>
  <cp:lastModifiedBy>Essi Vesala</cp:lastModifiedBy>
  <cp:revision>32</cp:revision>
  <dcterms:modified xsi:type="dcterms:W3CDTF">2018-12-20T12:00:31Z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0x01010012E9B95B9D39F74D9E9BE2C27ECB651C</vt:lpwstr>
  </property>
</Properties>
</file>