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0.jpg" ContentType="image/pn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Lst>
  <p:notesMasterIdLst>
    <p:notesMasterId r:id="rId24"/>
  </p:notesMasterIdLst>
  <p:sldIdLst>
    <p:sldId id="757" r:id="rId5"/>
    <p:sldId id="805" r:id="rId6"/>
    <p:sldId id="259" r:id="rId7"/>
    <p:sldId id="788" r:id="rId8"/>
    <p:sldId id="808" r:id="rId9"/>
    <p:sldId id="827" r:id="rId10"/>
    <p:sldId id="784" r:id="rId11"/>
    <p:sldId id="821" r:id="rId12"/>
    <p:sldId id="826" r:id="rId13"/>
    <p:sldId id="785" r:id="rId14"/>
    <p:sldId id="822" r:id="rId15"/>
    <p:sldId id="823" r:id="rId16"/>
    <p:sldId id="294" r:id="rId17"/>
    <p:sldId id="813" r:id="rId18"/>
    <p:sldId id="814" r:id="rId19"/>
    <p:sldId id="815" r:id="rId20"/>
    <p:sldId id="816" r:id="rId21"/>
    <p:sldId id="824" r:id="rId22"/>
    <p:sldId id="27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70DA"/>
    <a:srgbClr val="72C301"/>
    <a:srgbClr val="E42A2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8"/>
    <p:restoredTop sz="87211" autoAdjust="0"/>
  </p:normalViewPr>
  <p:slideViewPr>
    <p:cSldViewPr snapToGrid="0" snapToObjects="1">
      <p:cViewPr varScale="1">
        <p:scale>
          <a:sx n="111" d="100"/>
          <a:sy n="111" d="100"/>
        </p:scale>
        <p:origin x="1192" y="19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0CADA1-3FF7-4D88-8112-3775FE7667B6}" type="datetimeFigureOut">
              <a:rPr lang="en-GB" smtClean="0"/>
              <a:t>28/05/2019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A1D393-3D3F-4013-A5A6-7D7023AC3282}" type="slidenum">
              <a:rPr lang="en-GB" smtClean="0"/>
              <a:t>‹#›</a:t>
            </a:fld>
            <a:endParaRPr lang="en-GB"/>
          </a:p>
        </p:txBody>
      </p:sp>
    </p:spTree>
    <p:extLst>
      <p:ext uri="{BB962C8B-B14F-4D97-AF65-F5344CB8AC3E}">
        <p14:creationId xmlns:p14="http://schemas.microsoft.com/office/powerpoint/2010/main" val="1021027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GB"/>
          </a:p>
        </p:txBody>
      </p:sp>
      <p:sp>
        <p:nvSpPr>
          <p:cNvPr id="4" name="Dian numeron paikkamerkki 3"/>
          <p:cNvSpPr>
            <a:spLocks noGrp="1"/>
          </p:cNvSpPr>
          <p:nvPr>
            <p:ph type="sldNum" sz="quarter" idx="5"/>
          </p:nvPr>
        </p:nvSpPr>
        <p:spPr/>
        <p:txBody>
          <a:bodyPr/>
          <a:lstStyle/>
          <a:p>
            <a:fld id="{8FA1D393-3D3F-4013-A5A6-7D7023AC3282}" type="slidenum">
              <a:rPr lang="en-GB" smtClean="0"/>
              <a:t>1</a:t>
            </a:fld>
            <a:endParaRPr lang="en-GB"/>
          </a:p>
        </p:txBody>
      </p:sp>
    </p:spTree>
    <p:extLst>
      <p:ext uri="{BB962C8B-B14F-4D97-AF65-F5344CB8AC3E}">
        <p14:creationId xmlns:p14="http://schemas.microsoft.com/office/powerpoint/2010/main" val="2174125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A1D393-3D3F-4013-A5A6-7D7023AC3282}" type="slidenum">
              <a:rPr lang="en-GB" smtClean="0"/>
              <a:t>16</a:t>
            </a:fld>
            <a:endParaRPr lang="en-GB"/>
          </a:p>
        </p:txBody>
      </p:sp>
    </p:spTree>
    <p:extLst>
      <p:ext uri="{BB962C8B-B14F-4D97-AF65-F5344CB8AC3E}">
        <p14:creationId xmlns:p14="http://schemas.microsoft.com/office/powerpoint/2010/main" val="1248078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GB" err="1"/>
              <a:t>Ylempi</a:t>
            </a:r>
            <a:r>
              <a:rPr lang="en-GB"/>
              <a:t> </a:t>
            </a:r>
            <a:r>
              <a:rPr lang="en-GB" err="1"/>
              <a:t>osio</a:t>
            </a:r>
            <a:r>
              <a:rPr lang="en-GB"/>
              <a:t>: </a:t>
            </a:r>
            <a:r>
              <a:rPr lang="en-GB" err="1"/>
              <a:t>tärkeää</a:t>
            </a:r>
            <a:r>
              <a:rPr lang="en-GB"/>
              <a:t> </a:t>
            </a:r>
            <a:r>
              <a:rPr lang="en-GB" err="1"/>
              <a:t>painottaa</a:t>
            </a:r>
            <a:r>
              <a:rPr lang="en-GB"/>
              <a:t>, </a:t>
            </a:r>
            <a:r>
              <a:rPr lang="en-GB" err="1"/>
              <a:t>missä</a:t>
            </a:r>
            <a:r>
              <a:rPr lang="en-GB"/>
              <a:t> </a:t>
            </a:r>
            <a:r>
              <a:rPr lang="en-GB" err="1"/>
              <a:t>tilanteissa</a:t>
            </a:r>
            <a:r>
              <a:rPr lang="en-GB"/>
              <a:t> </a:t>
            </a:r>
            <a:r>
              <a:rPr lang="en-GB" err="1"/>
              <a:t>emme</a:t>
            </a:r>
            <a:r>
              <a:rPr lang="en-GB"/>
              <a:t> </a:t>
            </a:r>
            <a:r>
              <a:rPr lang="en-GB" err="1"/>
              <a:t>suosittele</a:t>
            </a:r>
            <a:r>
              <a:rPr lang="en-GB"/>
              <a:t> </a:t>
            </a:r>
            <a:r>
              <a:rPr lang="en-GB" err="1"/>
              <a:t>tekemään</a:t>
            </a:r>
            <a:r>
              <a:rPr lang="en-GB"/>
              <a:t> </a:t>
            </a:r>
            <a:r>
              <a:rPr lang="en-GB" err="1"/>
              <a:t>mittausta</a:t>
            </a:r>
            <a:r>
              <a:rPr lang="en-GB"/>
              <a:t>. </a:t>
            </a:r>
            <a:br>
              <a:rPr lang="en-GB"/>
            </a:br>
            <a:br>
              <a:rPr lang="en-GB"/>
            </a:br>
            <a:r>
              <a:rPr lang="en-GB" err="1"/>
              <a:t>Alempi</a:t>
            </a:r>
            <a:r>
              <a:rPr lang="en-GB"/>
              <a:t> </a:t>
            </a:r>
            <a:r>
              <a:rPr lang="en-GB" err="1"/>
              <a:t>osio</a:t>
            </a:r>
            <a:r>
              <a:rPr lang="en-GB"/>
              <a:t>: </a:t>
            </a:r>
            <a:r>
              <a:rPr lang="en-GB" err="1"/>
              <a:t>näissä</a:t>
            </a:r>
            <a:r>
              <a:rPr lang="en-GB"/>
              <a:t> </a:t>
            </a:r>
            <a:r>
              <a:rPr lang="en-GB" err="1"/>
              <a:t>tapauksissa</a:t>
            </a:r>
            <a:r>
              <a:rPr lang="en-GB"/>
              <a:t> </a:t>
            </a:r>
            <a:r>
              <a:rPr lang="en-GB" err="1"/>
              <a:t>mittaus</a:t>
            </a:r>
            <a:r>
              <a:rPr lang="en-GB"/>
              <a:t> </a:t>
            </a:r>
            <a:r>
              <a:rPr lang="en-GB" err="1"/>
              <a:t>voidaan</a:t>
            </a:r>
            <a:r>
              <a:rPr lang="en-GB"/>
              <a:t> </a:t>
            </a:r>
            <a:r>
              <a:rPr lang="en-GB" err="1"/>
              <a:t>tehdä</a:t>
            </a:r>
            <a:r>
              <a:rPr lang="en-GB"/>
              <a:t>, </a:t>
            </a:r>
            <a:r>
              <a:rPr lang="en-GB" err="1"/>
              <a:t>mutta</a:t>
            </a:r>
            <a:r>
              <a:rPr lang="en-GB"/>
              <a:t> </a:t>
            </a:r>
            <a:r>
              <a:rPr lang="en-GB" err="1"/>
              <a:t>mitattavan</a:t>
            </a:r>
            <a:r>
              <a:rPr lang="en-GB"/>
              <a:t> on </a:t>
            </a:r>
            <a:r>
              <a:rPr lang="en-GB" err="1"/>
              <a:t>hyvä</a:t>
            </a:r>
            <a:r>
              <a:rPr lang="en-GB"/>
              <a:t> </a:t>
            </a:r>
            <a:r>
              <a:rPr lang="en-GB" err="1"/>
              <a:t>tietää</a:t>
            </a:r>
            <a:r>
              <a:rPr lang="en-GB"/>
              <a:t> </a:t>
            </a:r>
            <a:r>
              <a:rPr lang="en-GB" err="1"/>
              <a:t>ennakkoon</a:t>
            </a:r>
            <a:r>
              <a:rPr lang="en-GB"/>
              <a:t>, </a:t>
            </a:r>
            <a:r>
              <a:rPr lang="en-GB" err="1"/>
              <a:t>että</a:t>
            </a:r>
            <a:r>
              <a:rPr lang="en-GB"/>
              <a:t> </a:t>
            </a:r>
            <a:r>
              <a:rPr lang="en-GB" err="1"/>
              <a:t>mittaustulokset</a:t>
            </a:r>
            <a:r>
              <a:rPr lang="en-GB"/>
              <a:t> </a:t>
            </a:r>
            <a:r>
              <a:rPr lang="en-GB" err="1"/>
              <a:t>voivat</a:t>
            </a:r>
            <a:r>
              <a:rPr lang="en-GB"/>
              <a:t> olla </a:t>
            </a:r>
            <a:r>
              <a:rPr lang="en-GB" err="1"/>
              <a:t>epäluotettavia</a:t>
            </a:r>
            <a:r>
              <a:rPr lang="en-GB"/>
              <a:t>.</a:t>
            </a:r>
          </a:p>
        </p:txBody>
      </p:sp>
      <p:sp>
        <p:nvSpPr>
          <p:cNvPr id="4" name="Dian numeron paikkamerkki 3"/>
          <p:cNvSpPr>
            <a:spLocks noGrp="1"/>
          </p:cNvSpPr>
          <p:nvPr>
            <p:ph type="sldNum" sz="quarter" idx="5"/>
          </p:nvPr>
        </p:nvSpPr>
        <p:spPr/>
        <p:txBody>
          <a:bodyPr/>
          <a:lstStyle/>
          <a:p>
            <a:fld id="{8FA1D393-3D3F-4013-A5A6-7D7023AC3282}" type="slidenum">
              <a:rPr lang="en-GB" smtClean="0"/>
              <a:t>17</a:t>
            </a:fld>
            <a:endParaRPr lang="en-GB"/>
          </a:p>
        </p:txBody>
      </p:sp>
    </p:spTree>
    <p:extLst>
      <p:ext uri="{BB962C8B-B14F-4D97-AF65-F5344CB8AC3E}">
        <p14:creationId xmlns:p14="http://schemas.microsoft.com/office/powerpoint/2010/main" val="3464573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GB" dirty="0"/>
          </a:p>
        </p:txBody>
      </p:sp>
      <p:sp>
        <p:nvSpPr>
          <p:cNvPr id="4" name="Dian numeron paikkamerkki 3"/>
          <p:cNvSpPr>
            <a:spLocks noGrp="1"/>
          </p:cNvSpPr>
          <p:nvPr>
            <p:ph type="sldNum" sz="quarter" idx="5"/>
          </p:nvPr>
        </p:nvSpPr>
        <p:spPr/>
        <p:txBody>
          <a:bodyPr/>
          <a:lstStyle/>
          <a:p>
            <a:fld id="{8FA1D393-3D3F-4013-A5A6-7D7023AC3282}" type="slidenum">
              <a:rPr lang="en-GB" smtClean="0"/>
              <a:t>2</a:t>
            </a:fld>
            <a:endParaRPr lang="en-GB"/>
          </a:p>
        </p:txBody>
      </p:sp>
    </p:spTree>
    <p:extLst>
      <p:ext uri="{BB962C8B-B14F-4D97-AF65-F5344CB8AC3E}">
        <p14:creationId xmlns:p14="http://schemas.microsoft.com/office/powerpoint/2010/main" val="2285650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GB"/>
          </a:p>
        </p:txBody>
      </p:sp>
      <p:sp>
        <p:nvSpPr>
          <p:cNvPr id="4" name="Dian numeron paikkamerkki 3"/>
          <p:cNvSpPr>
            <a:spLocks noGrp="1"/>
          </p:cNvSpPr>
          <p:nvPr>
            <p:ph type="sldNum" sz="quarter" idx="5"/>
          </p:nvPr>
        </p:nvSpPr>
        <p:spPr/>
        <p:txBody>
          <a:bodyPr/>
          <a:lstStyle/>
          <a:p>
            <a:fld id="{8FA1D393-3D3F-4013-A5A6-7D7023AC3282}" type="slidenum">
              <a:rPr lang="en-GB" smtClean="0"/>
              <a:t>5</a:t>
            </a:fld>
            <a:endParaRPr lang="en-GB"/>
          </a:p>
        </p:txBody>
      </p:sp>
    </p:spTree>
    <p:extLst>
      <p:ext uri="{BB962C8B-B14F-4D97-AF65-F5344CB8AC3E}">
        <p14:creationId xmlns:p14="http://schemas.microsoft.com/office/powerpoint/2010/main" val="3246187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GB"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1D393-3D3F-4013-A5A6-7D7023AC328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3601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8FA1D393-3D3F-4013-A5A6-7D7023AC3282}" type="slidenum">
              <a:rPr lang="en-GB" smtClean="0"/>
              <a:t>8</a:t>
            </a:fld>
            <a:endParaRPr lang="en-GB"/>
          </a:p>
        </p:txBody>
      </p:sp>
    </p:spTree>
    <p:extLst>
      <p:ext uri="{BB962C8B-B14F-4D97-AF65-F5344CB8AC3E}">
        <p14:creationId xmlns:p14="http://schemas.microsoft.com/office/powerpoint/2010/main" val="3143198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FI" dirty="0"/>
          </a:p>
        </p:txBody>
      </p:sp>
      <p:sp>
        <p:nvSpPr>
          <p:cNvPr id="4" name="Dian numeron paikkamerkki 3"/>
          <p:cNvSpPr>
            <a:spLocks noGrp="1"/>
          </p:cNvSpPr>
          <p:nvPr>
            <p:ph type="sldNum" sz="quarter" idx="5"/>
          </p:nvPr>
        </p:nvSpPr>
        <p:spPr/>
        <p:txBody>
          <a:bodyPr/>
          <a:lstStyle/>
          <a:p>
            <a:fld id="{8FA1D393-3D3F-4013-A5A6-7D7023AC3282}" type="slidenum">
              <a:rPr lang="en-GB" smtClean="0"/>
              <a:t>11</a:t>
            </a:fld>
            <a:endParaRPr lang="en-GB"/>
          </a:p>
        </p:txBody>
      </p:sp>
    </p:spTree>
    <p:extLst>
      <p:ext uri="{BB962C8B-B14F-4D97-AF65-F5344CB8AC3E}">
        <p14:creationId xmlns:p14="http://schemas.microsoft.com/office/powerpoint/2010/main" val="2966803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FI" dirty="0"/>
          </a:p>
        </p:txBody>
      </p:sp>
      <p:sp>
        <p:nvSpPr>
          <p:cNvPr id="4" name="Dian numeron paikkamerkki 3"/>
          <p:cNvSpPr>
            <a:spLocks noGrp="1"/>
          </p:cNvSpPr>
          <p:nvPr>
            <p:ph type="sldNum" sz="quarter" idx="5"/>
          </p:nvPr>
        </p:nvSpPr>
        <p:spPr/>
        <p:txBody>
          <a:bodyPr/>
          <a:lstStyle/>
          <a:p>
            <a:fld id="{8FA1D393-3D3F-4013-A5A6-7D7023AC3282}" type="slidenum">
              <a:rPr lang="en-GB" smtClean="0"/>
              <a:t>13</a:t>
            </a:fld>
            <a:endParaRPr lang="en-GB"/>
          </a:p>
        </p:txBody>
      </p:sp>
    </p:spTree>
    <p:extLst>
      <p:ext uri="{BB962C8B-B14F-4D97-AF65-F5344CB8AC3E}">
        <p14:creationId xmlns:p14="http://schemas.microsoft.com/office/powerpoint/2010/main" val="1805497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GB" dirty="0"/>
          </a:p>
        </p:txBody>
      </p:sp>
      <p:sp>
        <p:nvSpPr>
          <p:cNvPr id="4" name="Dian numeron paikkamerkki 3"/>
          <p:cNvSpPr>
            <a:spLocks noGrp="1"/>
          </p:cNvSpPr>
          <p:nvPr>
            <p:ph type="sldNum" sz="quarter" idx="5"/>
          </p:nvPr>
        </p:nvSpPr>
        <p:spPr/>
        <p:txBody>
          <a:bodyPr/>
          <a:lstStyle/>
          <a:p>
            <a:fld id="{8FA1D393-3D3F-4013-A5A6-7D7023AC3282}" type="slidenum">
              <a:rPr lang="en-GB" smtClean="0"/>
              <a:t>14</a:t>
            </a:fld>
            <a:endParaRPr lang="en-GB"/>
          </a:p>
        </p:txBody>
      </p:sp>
    </p:spTree>
    <p:extLst>
      <p:ext uri="{BB962C8B-B14F-4D97-AF65-F5344CB8AC3E}">
        <p14:creationId xmlns:p14="http://schemas.microsoft.com/office/powerpoint/2010/main" val="280685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GB" dirty="0"/>
          </a:p>
        </p:txBody>
      </p:sp>
      <p:sp>
        <p:nvSpPr>
          <p:cNvPr id="4" name="Dian numeron paikkamerkki 3"/>
          <p:cNvSpPr>
            <a:spLocks noGrp="1"/>
          </p:cNvSpPr>
          <p:nvPr>
            <p:ph type="sldNum" sz="quarter" idx="5"/>
          </p:nvPr>
        </p:nvSpPr>
        <p:spPr/>
        <p:txBody>
          <a:bodyPr/>
          <a:lstStyle/>
          <a:p>
            <a:fld id="{8FA1D393-3D3F-4013-A5A6-7D7023AC3282}" type="slidenum">
              <a:rPr lang="en-GB" smtClean="0"/>
              <a:t>15</a:t>
            </a:fld>
            <a:endParaRPr lang="en-GB"/>
          </a:p>
        </p:txBody>
      </p:sp>
    </p:spTree>
    <p:extLst>
      <p:ext uri="{BB962C8B-B14F-4D97-AF65-F5344CB8AC3E}">
        <p14:creationId xmlns:p14="http://schemas.microsoft.com/office/powerpoint/2010/main" val="1557805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9" name="Picture Placeholder 11">
            <a:extLst>
              <a:ext uri="{FF2B5EF4-FFF2-40B4-BE49-F238E27FC236}">
                <a16:creationId xmlns:a16="http://schemas.microsoft.com/office/drawing/2014/main" id="{ABDAF8C5-AC9E-4F52-B5A5-5D84FE2A6A21}"/>
              </a:ext>
            </a:extLst>
          </p:cNvPr>
          <p:cNvSpPr>
            <a:spLocks noGrp="1"/>
          </p:cNvSpPr>
          <p:nvPr>
            <p:ph type="pic" sz="quarter" idx="14"/>
          </p:nvPr>
        </p:nvSpPr>
        <p:spPr>
          <a:xfrm>
            <a:off x="6077689" y="0"/>
            <a:ext cx="6098400" cy="6858001"/>
          </a:xfrm>
          <a:solidFill>
            <a:schemeClr val="bg1">
              <a:lumMod val="85000"/>
            </a:schemeClr>
          </a:solidFill>
        </p:spPr>
        <p:txBody>
          <a:bodyPr/>
          <a:lstStyle>
            <a:lvl1pPr marL="0" indent="0" algn="ctr">
              <a:buNone/>
              <a:defRPr sz="3200" b="1"/>
            </a:lvl1pPr>
          </a:lstStyle>
          <a:p>
            <a:r>
              <a:rPr lang="en-US"/>
              <a:t>Click icon to add picture</a:t>
            </a:r>
            <a:endParaRPr lang="en-GB"/>
          </a:p>
        </p:txBody>
      </p:sp>
      <p:sp>
        <p:nvSpPr>
          <p:cNvPr id="2" name="Title 1">
            <a:extLst>
              <a:ext uri="{FF2B5EF4-FFF2-40B4-BE49-F238E27FC236}">
                <a16:creationId xmlns:a16="http://schemas.microsoft.com/office/drawing/2014/main" id="{202604A3-C695-4B77-B71C-90F37525C0E1}"/>
              </a:ext>
            </a:extLst>
          </p:cNvPr>
          <p:cNvSpPr>
            <a:spLocks noGrp="1"/>
          </p:cNvSpPr>
          <p:nvPr>
            <p:ph type="ctrTitle"/>
          </p:nvPr>
        </p:nvSpPr>
        <p:spPr>
          <a:xfrm>
            <a:off x="685800" y="2162174"/>
            <a:ext cx="5182340" cy="1838325"/>
          </a:xfrm>
        </p:spPr>
        <p:txBody>
          <a:bodyPr anchor="t" anchorCtr="0"/>
          <a:lstStyle>
            <a:lvl1pPr algn="l">
              <a:defRPr sz="6000" cap="none" spc="-130" baseline="0"/>
            </a:lvl1pPr>
          </a:lstStyle>
          <a:p>
            <a:r>
              <a:rPr lang="en-US"/>
              <a:t>Click to edit Master title style</a:t>
            </a:r>
            <a:endParaRPr lang="en-GB"/>
          </a:p>
        </p:txBody>
      </p:sp>
      <p:sp>
        <p:nvSpPr>
          <p:cNvPr id="3" name="Subtitle 2">
            <a:extLst>
              <a:ext uri="{FF2B5EF4-FFF2-40B4-BE49-F238E27FC236}">
                <a16:creationId xmlns:a16="http://schemas.microsoft.com/office/drawing/2014/main" id="{63DCE104-F39F-4501-9C4A-E7DF8F317C2F}"/>
              </a:ext>
            </a:extLst>
          </p:cNvPr>
          <p:cNvSpPr>
            <a:spLocks noGrp="1"/>
          </p:cNvSpPr>
          <p:nvPr>
            <p:ph type="subTitle" idx="1"/>
          </p:nvPr>
        </p:nvSpPr>
        <p:spPr>
          <a:xfrm>
            <a:off x="685800" y="4133850"/>
            <a:ext cx="5182340" cy="1123950"/>
          </a:xfrm>
        </p:spPr>
        <p:txBody>
          <a:bodyPr anchor="t" anchorCtr="0"/>
          <a:lstStyle>
            <a:lvl1pPr marL="0" indent="0" algn="l">
              <a:buNone/>
              <a:defRPr sz="19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ACFBED2-E173-4522-8195-BD6B1C2B8967}"/>
              </a:ext>
            </a:extLst>
          </p:cNvPr>
          <p:cNvSpPr>
            <a:spLocks noGrp="1"/>
          </p:cNvSpPr>
          <p:nvPr>
            <p:ph type="dt" sz="half" idx="10"/>
          </p:nvPr>
        </p:nvSpPr>
        <p:spPr>
          <a:xfrm>
            <a:off x="704850" y="6477000"/>
            <a:ext cx="1800225" cy="244475"/>
          </a:xfrm>
        </p:spPr>
        <p:txBody>
          <a:bodyPr/>
          <a:lstStyle/>
          <a:p>
            <a:fld id="{703BD40C-F305-4CF8-B83C-3025CEDF2154}" type="datetime4">
              <a:rPr lang="en-GB" smtClean="0"/>
              <a:t>28 May 2019</a:t>
            </a:fld>
            <a:endParaRPr lang="en-GB"/>
          </a:p>
        </p:txBody>
      </p:sp>
      <p:sp>
        <p:nvSpPr>
          <p:cNvPr id="5" name="Footer Placeholder 4">
            <a:extLst>
              <a:ext uri="{FF2B5EF4-FFF2-40B4-BE49-F238E27FC236}">
                <a16:creationId xmlns:a16="http://schemas.microsoft.com/office/drawing/2014/main" id="{87A01456-1110-43DC-A362-3C9855543EDC}"/>
              </a:ext>
            </a:extLst>
          </p:cNvPr>
          <p:cNvSpPr>
            <a:spLocks noGrp="1"/>
          </p:cNvSpPr>
          <p:nvPr>
            <p:ph type="ftr" sz="quarter" idx="11"/>
          </p:nvPr>
        </p:nvSpPr>
        <p:spPr/>
        <p:txBody>
          <a:bodyPr/>
          <a:lstStyle/>
          <a:p>
            <a:endParaRPr lang="en-GB"/>
          </a:p>
        </p:txBody>
      </p:sp>
      <p:cxnSp>
        <p:nvCxnSpPr>
          <p:cNvPr id="10" name="Straight Connector 9">
            <a:extLst>
              <a:ext uri="{FF2B5EF4-FFF2-40B4-BE49-F238E27FC236}">
                <a16:creationId xmlns:a16="http://schemas.microsoft.com/office/drawing/2014/main" id="{7279E820-C83D-40AC-A1F7-F9F63F7BC00D}"/>
              </a:ext>
            </a:extLst>
          </p:cNvPr>
          <p:cNvCxnSpPr/>
          <p:nvPr/>
        </p:nvCxnSpPr>
        <p:spPr>
          <a:xfrm>
            <a:off x="495300" y="2286000"/>
            <a:ext cx="0" cy="4572000"/>
          </a:xfrm>
          <a:prstGeom prst="line">
            <a:avLst/>
          </a:prstGeom>
          <a:ln w="15875">
            <a:solidFill>
              <a:srgbClr val="E42A2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EF4492B-C3A6-1941-944D-551DF811C753}"/>
              </a:ext>
            </a:extLst>
          </p:cNvPr>
          <p:cNvCxnSpPr/>
          <p:nvPr userDrawn="1"/>
        </p:nvCxnSpPr>
        <p:spPr>
          <a:xfrm>
            <a:off x="495300" y="2286000"/>
            <a:ext cx="0" cy="4572000"/>
          </a:xfrm>
          <a:prstGeom prst="line">
            <a:avLst/>
          </a:prstGeom>
          <a:ln w="15875">
            <a:solidFill>
              <a:srgbClr val="E42A2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8902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xt Cent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1B3FD-A24F-4E89-8629-F5A0827F0062}"/>
              </a:ext>
            </a:extLst>
          </p:cNvPr>
          <p:cNvSpPr>
            <a:spLocks noGrp="1"/>
          </p:cNvSpPr>
          <p:nvPr>
            <p:ph type="title"/>
          </p:nvPr>
        </p:nvSpPr>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DB87E072-2015-455B-BEA5-5D6D905EC63E}"/>
              </a:ext>
            </a:extLst>
          </p:cNvPr>
          <p:cNvSpPr>
            <a:spLocks noGrp="1"/>
          </p:cNvSpPr>
          <p:nvPr>
            <p:ph type="dt" sz="half" idx="10"/>
          </p:nvPr>
        </p:nvSpPr>
        <p:spPr/>
        <p:txBody>
          <a:bodyPr/>
          <a:lstStyle/>
          <a:p>
            <a:fld id="{CB203574-B2C6-4108-B3E0-5C5C7364898C}" type="datetime4">
              <a:rPr lang="en-GB" smtClean="0"/>
              <a:t>28 May 2019</a:t>
            </a:fld>
            <a:endParaRPr lang="en-GB"/>
          </a:p>
        </p:txBody>
      </p:sp>
      <p:sp>
        <p:nvSpPr>
          <p:cNvPr id="5" name="Footer Placeholder 4">
            <a:extLst>
              <a:ext uri="{FF2B5EF4-FFF2-40B4-BE49-F238E27FC236}">
                <a16:creationId xmlns:a16="http://schemas.microsoft.com/office/drawing/2014/main" id="{DF088C44-228E-48B5-8740-EA728D668D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4DCA2B-332A-41E6-8831-725B6088C147}"/>
              </a:ext>
            </a:extLst>
          </p:cNvPr>
          <p:cNvSpPr>
            <a:spLocks noGrp="1"/>
          </p:cNvSpPr>
          <p:nvPr>
            <p:ph type="sldNum" sz="quarter" idx="12"/>
          </p:nvPr>
        </p:nvSpPr>
        <p:spPr>
          <a:xfrm>
            <a:off x="11353800" y="152400"/>
            <a:ext cx="628650" cy="244475"/>
          </a:xfrm>
        </p:spPr>
        <p:txBody>
          <a:bodyPr/>
          <a:lstStyle/>
          <a:p>
            <a:fld id="{9EB19F1D-2A8F-4A4B-9DCE-6842248F8C29}" type="slidenum">
              <a:rPr lang="en-GB" smtClean="0"/>
              <a:t>‹#›</a:t>
            </a:fld>
            <a:endParaRPr lang="en-GB"/>
          </a:p>
        </p:txBody>
      </p:sp>
      <p:sp>
        <p:nvSpPr>
          <p:cNvPr id="8" name="Text Placeholder 7">
            <a:extLst>
              <a:ext uri="{FF2B5EF4-FFF2-40B4-BE49-F238E27FC236}">
                <a16:creationId xmlns:a16="http://schemas.microsoft.com/office/drawing/2014/main" id="{72673651-2CDD-4897-A715-CB0E8AAB0F65}"/>
              </a:ext>
            </a:extLst>
          </p:cNvPr>
          <p:cNvSpPr>
            <a:spLocks noGrp="1"/>
          </p:cNvSpPr>
          <p:nvPr>
            <p:ph type="body" sz="quarter" idx="13"/>
          </p:nvPr>
        </p:nvSpPr>
        <p:spPr>
          <a:xfrm>
            <a:off x="2609850" y="1781175"/>
            <a:ext cx="6972300" cy="3373200"/>
          </a:xfrm>
        </p:spPr>
        <p:txBody>
          <a:bodyPr/>
          <a:lstStyle>
            <a:lvl1pPr marL="0" indent="0" algn="ctr">
              <a:lnSpc>
                <a:spcPct val="95000"/>
              </a:lnSpc>
              <a:spcBef>
                <a:spcPts val="0"/>
              </a:spcBef>
              <a:buNone/>
              <a:defRPr sz="2200"/>
            </a:lvl1pPr>
            <a:lvl2pPr marL="180975" indent="0">
              <a:buNone/>
              <a:defRPr/>
            </a:lvl2pPr>
          </a:lstStyle>
          <a:p>
            <a:pPr lvl="0"/>
            <a:r>
              <a:rPr lang="en-US"/>
              <a:t>Click to edit Master text styles</a:t>
            </a:r>
          </a:p>
        </p:txBody>
      </p:sp>
    </p:spTree>
    <p:extLst>
      <p:ext uri="{BB962C8B-B14F-4D97-AF65-F5344CB8AC3E}">
        <p14:creationId xmlns:p14="http://schemas.microsoft.com/office/powerpoint/2010/main" val="1478496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ontent with Pictur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D22AD055-4232-4161-A67E-29511CE99A35}"/>
              </a:ext>
            </a:extLst>
          </p:cNvPr>
          <p:cNvSpPr>
            <a:spLocks noGrp="1"/>
          </p:cNvSpPr>
          <p:nvPr>
            <p:ph type="pic" sz="quarter" idx="14"/>
          </p:nvPr>
        </p:nvSpPr>
        <p:spPr>
          <a:xfrm>
            <a:off x="6096000" y="-1"/>
            <a:ext cx="6096000" cy="6857999"/>
          </a:xfrm>
          <a:solidFill>
            <a:schemeClr val="bg1">
              <a:lumMod val="85000"/>
            </a:schemeClr>
          </a:solidFill>
        </p:spPr>
        <p:txBody>
          <a:bodyPr/>
          <a:lstStyle>
            <a:lvl1pPr marL="0" indent="0" algn="ctr">
              <a:buNone/>
              <a:defRPr sz="3200" b="1"/>
            </a:lvl1pPr>
          </a:lstStyle>
          <a:p>
            <a:r>
              <a:rPr lang="en-US"/>
              <a:t>Click icon to add picture</a:t>
            </a:r>
            <a:endParaRPr lang="en-GB"/>
          </a:p>
        </p:txBody>
      </p:sp>
      <p:sp>
        <p:nvSpPr>
          <p:cNvPr id="2" name="Title 1">
            <a:extLst>
              <a:ext uri="{FF2B5EF4-FFF2-40B4-BE49-F238E27FC236}">
                <a16:creationId xmlns:a16="http://schemas.microsoft.com/office/drawing/2014/main" id="{B7A1B3FD-A24F-4E89-8629-F5A0827F0062}"/>
              </a:ext>
            </a:extLst>
          </p:cNvPr>
          <p:cNvSpPr>
            <a:spLocks noGrp="1"/>
          </p:cNvSpPr>
          <p:nvPr>
            <p:ph type="title"/>
          </p:nvPr>
        </p:nvSpPr>
        <p:spPr>
          <a:xfrm>
            <a:off x="658812" y="598922"/>
            <a:ext cx="5257800" cy="682625"/>
          </a:xfrm>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DB87E072-2015-455B-BEA5-5D6D905EC63E}"/>
              </a:ext>
            </a:extLst>
          </p:cNvPr>
          <p:cNvSpPr>
            <a:spLocks noGrp="1"/>
          </p:cNvSpPr>
          <p:nvPr>
            <p:ph type="dt" sz="half" idx="10"/>
          </p:nvPr>
        </p:nvSpPr>
        <p:spPr/>
        <p:txBody>
          <a:bodyPr/>
          <a:lstStyle/>
          <a:p>
            <a:fld id="{CB203574-B2C6-4108-B3E0-5C5C7364898C}" type="datetime4">
              <a:rPr lang="en-GB" smtClean="0"/>
              <a:t>28 May 2019</a:t>
            </a:fld>
            <a:endParaRPr lang="en-GB"/>
          </a:p>
        </p:txBody>
      </p:sp>
      <p:sp>
        <p:nvSpPr>
          <p:cNvPr id="5" name="Footer Placeholder 4">
            <a:extLst>
              <a:ext uri="{FF2B5EF4-FFF2-40B4-BE49-F238E27FC236}">
                <a16:creationId xmlns:a16="http://schemas.microsoft.com/office/drawing/2014/main" id="{DF088C44-228E-48B5-8740-EA728D668D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4DCA2B-332A-41E6-8831-725B6088C147}"/>
              </a:ext>
            </a:extLst>
          </p:cNvPr>
          <p:cNvSpPr>
            <a:spLocks noGrp="1"/>
          </p:cNvSpPr>
          <p:nvPr>
            <p:ph type="sldNum" sz="quarter" idx="12"/>
          </p:nvPr>
        </p:nvSpPr>
        <p:spPr>
          <a:xfrm>
            <a:off x="11353800" y="152400"/>
            <a:ext cx="628650" cy="244475"/>
          </a:xfrm>
        </p:spPr>
        <p:txBody>
          <a:bodyPr/>
          <a:lstStyle>
            <a:lvl1pPr>
              <a:defRPr>
                <a:solidFill>
                  <a:schemeClr val="bg1"/>
                </a:solidFill>
              </a:defRPr>
            </a:lvl1pPr>
          </a:lstStyle>
          <a:p>
            <a:fld id="{9EB19F1D-2A8F-4A4B-9DCE-6842248F8C29}" type="slidenum">
              <a:rPr lang="en-GB" smtClean="0"/>
              <a:pPr/>
              <a:t>‹#›</a:t>
            </a:fld>
            <a:endParaRPr lang="en-GB"/>
          </a:p>
        </p:txBody>
      </p:sp>
      <p:sp>
        <p:nvSpPr>
          <p:cNvPr id="10" name="Text Placeholder 9">
            <a:extLst>
              <a:ext uri="{FF2B5EF4-FFF2-40B4-BE49-F238E27FC236}">
                <a16:creationId xmlns:a16="http://schemas.microsoft.com/office/drawing/2014/main" id="{7F9BAEF4-44B5-4CB8-BF2A-FFAC63E8AF4E}"/>
              </a:ext>
            </a:extLst>
          </p:cNvPr>
          <p:cNvSpPr>
            <a:spLocks noGrp="1"/>
          </p:cNvSpPr>
          <p:nvPr>
            <p:ph type="body" sz="quarter" idx="13"/>
          </p:nvPr>
        </p:nvSpPr>
        <p:spPr>
          <a:xfrm>
            <a:off x="658812" y="1609199"/>
            <a:ext cx="4999038" cy="3639600"/>
          </a:xfrm>
        </p:spPr>
        <p:txBody>
          <a:bodyPr/>
          <a:lstStyle>
            <a:lvl1pPr>
              <a:lnSpc>
                <a:spcPct val="95000"/>
              </a:lnSpc>
              <a:spcBef>
                <a:spcPts val="0"/>
              </a:spcBef>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876218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Title and Content with Pictur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D22AD055-4232-4161-A67E-29511CE99A35}"/>
              </a:ext>
            </a:extLst>
          </p:cNvPr>
          <p:cNvSpPr>
            <a:spLocks noGrp="1"/>
          </p:cNvSpPr>
          <p:nvPr>
            <p:ph type="pic" sz="quarter" idx="14"/>
          </p:nvPr>
        </p:nvSpPr>
        <p:spPr>
          <a:xfrm>
            <a:off x="-19050" y="-1"/>
            <a:ext cx="6096000" cy="6857999"/>
          </a:xfrm>
          <a:solidFill>
            <a:schemeClr val="bg1">
              <a:lumMod val="85000"/>
            </a:schemeClr>
          </a:solidFill>
        </p:spPr>
        <p:txBody>
          <a:bodyPr/>
          <a:lstStyle>
            <a:lvl1pPr marL="0" indent="0" algn="ctr">
              <a:buNone/>
              <a:defRPr sz="3200" b="1"/>
            </a:lvl1pPr>
          </a:lstStyle>
          <a:p>
            <a:r>
              <a:rPr lang="en-US"/>
              <a:t>Click icon to add picture</a:t>
            </a:r>
            <a:endParaRPr lang="en-GB"/>
          </a:p>
        </p:txBody>
      </p:sp>
      <p:sp>
        <p:nvSpPr>
          <p:cNvPr id="2" name="Title 1">
            <a:extLst>
              <a:ext uri="{FF2B5EF4-FFF2-40B4-BE49-F238E27FC236}">
                <a16:creationId xmlns:a16="http://schemas.microsoft.com/office/drawing/2014/main" id="{B7A1B3FD-A24F-4E89-8629-F5A0827F0062}"/>
              </a:ext>
            </a:extLst>
          </p:cNvPr>
          <p:cNvSpPr>
            <a:spLocks noGrp="1"/>
          </p:cNvSpPr>
          <p:nvPr>
            <p:ph type="title"/>
          </p:nvPr>
        </p:nvSpPr>
        <p:spPr>
          <a:xfrm>
            <a:off x="6456745" y="598922"/>
            <a:ext cx="5092700" cy="682625"/>
          </a:xfrm>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DB87E072-2015-455B-BEA5-5D6D905EC63E}"/>
              </a:ext>
            </a:extLst>
          </p:cNvPr>
          <p:cNvSpPr>
            <a:spLocks noGrp="1"/>
          </p:cNvSpPr>
          <p:nvPr>
            <p:ph type="dt" sz="half" idx="10"/>
          </p:nvPr>
        </p:nvSpPr>
        <p:spPr/>
        <p:txBody>
          <a:bodyPr/>
          <a:lstStyle/>
          <a:p>
            <a:fld id="{59652269-CB17-4A8D-9471-F150E130043E}" type="datetime4">
              <a:rPr lang="en-GB" smtClean="0"/>
              <a:pPr/>
              <a:t>28 May 2019</a:t>
            </a:fld>
            <a:endParaRPr lang="en-GB"/>
          </a:p>
        </p:txBody>
      </p:sp>
      <p:sp>
        <p:nvSpPr>
          <p:cNvPr id="5" name="Footer Placeholder 4">
            <a:extLst>
              <a:ext uri="{FF2B5EF4-FFF2-40B4-BE49-F238E27FC236}">
                <a16:creationId xmlns:a16="http://schemas.microsoft.com/office/drawing/2014/main" id="{DF088C44-228E-48B5-8740-EA728D668D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4DCA2B-332A-41E6-8831-725B6088C147}"/>
              </a:ext>
            </a:extLst>
          </p:cNvPr>
          <p:cNvSpPr>
            <a:spLocks noGrp="1"/>
          </p:cNvSpPr>
          <p:nvPr>
            <p:ph type="sldNum" sz="quarter" idx="12"/>
          </p:nvPr>
        </p:nvSpPr>
        <p:spPr>
          <a:xfrm>
            <a:off x="11353800" y="152400"/>
            <a:ext cx="628650" cy="244475"/>
          </a:xfrm>
        </p:spPr>
        <p:txBody>
          <a:bodyPr/>
          <a:lstStyle>
            <a:lvl1pPr>
              <a:defRPr>
                <a:solidFill>
                  <a:schemeClr val="bg1"/>
                </a:solidFill>
              </a:defRPr>
            </a:lvl1pPr>
          </a:lstStyle>
          <a:p>
            <a:fld id="{9EB19F1D-2A8F-4A4B-9DCE-6842248F8C29}" type="slidenum">
              <a:rPr lang="en-GB" smtClean="0"/>
              <a:pPr/>
              <a:t>‹#›</a:t>
            </a:fld>
            <a:endParaRPr lang="en-GB"/>
          </a:p>
        </p:txBody>
      </p:sp>
      <p:sp>
        <p:nvSpPr>
          <p:cNvPr id="10" name="Text Placeholder 9">
            <a:extLst>
              <a:ext uri="{FF2B5EF4-FFF2-40B4-BE49-F238E27FC236}">
                <a16:creationId xmlns:a16="http://schemas.microsoft.com/office/drawing/2014/main" id="{7F9BAEF4-44B5-4CB8-BF2A-FFAC63E8AF4E}"/>
              </a:ext>
            </a:extLst>
          </p:cNvPr>
          <p:cNvSpPr>
            <a:spLocks noGrp="1"/>
          </p:cNvSpPr>
          <p:nvPr>
            <p:ph type="body" sz="quarter" idx="13"/>
          </p:nvPr>
        </p:nvSpPr>
        <p:spPr>
          <a:xfrm>
            <a:off x="6440488" y="1609199"/>
            <a:ext cx="5092700" cy="3639600"/>
          </a:xfrm>
        </p:spPr>
        <p:txBody>
          <a:bodyPr/>
          <a:lstStyle>
            <a:lvl1pPr>
              <a:lnSpc>
                <a:spcPct val="95000"/>
              </a:lnSpc>
              <a:spcBef>
                <a:spcPts val="0"/>
              </a:spcBef>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77666775"/>
      </p:ext>
    </p:extLst>
  </p:cSld>
  <p:clrMapOvr>
    <a:masterClrMapping/>
  </p:clrMapOvr>
  <p:hf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xt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05814-22F7-4662-B5A9-49DCC1530113}"/>
              </a:ext>
            </a:extLst>
          </p:cNvPr>
          <p:cNvSpPr>
            <a:spLocks noGrp="1"/>
          </p:cNvSpPr>
          <p:nvPr>
            <p:ph type="title"/>
          </p:nvPr>
        </p:nvSpPr>
        <p:spPr>
          <a:xfrm>
            <a:off x="654050" y="598924"/>
            <a:ext cx="10373488" cy="682625"/>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86FBBB1-A038-4B74-83DA-FE9271E60D6C}"/>
              </a:ext>
            </a:extLst>
          </p:cNvPr>
          <p:cNvSpPr>
            <a:spLocks noGrp="1"/>
          </p:cNvSpPr>
          <p:nvPr>
            <p:ph type="dt" sz="half" idx="10"/>
          </p:nvPr>
        </p:nvSpPr>
        <p:spPr/>
        <p:txBody>
          <a:bodyPr/>
          <a:lstStyle/>
          <a:p>
            <a:fld id="{B6F8662D-E2D7-4891-8466-686536B6E1B5}" type="datetime4">
              <a:rPr lang="en-GB" smtClean="0"/>
              <a:t>28 May 2019</a:t>
            </a:fld>
            <a:endParaRPr lang="en-GB"/>
          </a:p>
        </p:txBody>
      </p:sp>
      <p:sp>
        <p:nvSpPr>
          <p:cNvPr id="4" name="Footer Placeholder 3">
            <a:extLst>
              <a:ext uri="{FF2B5EF4-FFF2-40B4-BE49-F238E27FC236}">
                <a16:creationId xmlns:a16="http://schemas.microsoft.com/office/drawing/2014/main" id="{6B0DAD0A-3936-4B08-872E-AB957B936F8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AF3F5E7-AC44-4383-9225-CEDCA6DFB292}"/>
              </a:ext>
            </a:extLst>
          </p:cNvPr>
          <p:cNvSpPr>
            <a:spLocks noGrp="1"/>
          </p:cNvSpPr>
          <p:nvPr>
            <p:ph type="sldNum" sz="quarter" idx="12"/>
          </p:nvPr>
        </p:nvSpPr>
        <p:spPr/>
        <p:txBody>
          <a:bodyPr/>
          <a:lstStyle/>
          <a:p>
            <a:fld id="{9EB19F1D-2A8F-4A4B-9DCE-6842248F8C29}" type="slidenum">
              <a:rPr lang="en-GB" smtClean="0"/>
              <a:t>‹#›</a:t>
            </a:fld>
            <a:endParaRPr lang="en-GB"/>
          </a:p>
        </p:txBody>
      </p:sp>
      <p:sp>
        <p:nvSpPr>
          <p:cNvPr id="9" name="Text Placeholder 8">
            <a:extLst>
              <a:ext uri="{FF2B5EF4-FFF2-40B4-BE49-F238E27FC236}">
                <a16:creationId xmlns:a16="http://schemas.microsoft.com/office/drawing/2014/main" id="{A070F140-D122-4C4E-A682-6097DAFA5A95}"/>
              </a:ext>
            </a:extLst>
          </p:cNvPr>
          <p:cNvSpPr>
            <a:spLocks noGrp="1"/>
          </p:cNvSpPr>
          <p:nvPr>
            <p:ph type="body" sz="quarter" idx="13"/>
          </p:nvPr>
        </p:nvSpPr>
        <p:spPr>
          <a:xfrm>
            <a:off x="4257675" y="2911344"/>
            <a:ext cx="3676650" cy="800100"/>
          </a:xfrm>
        </p:spPr>
        <p:txBody>
          <a:bodyPr anchor="t" anchorCtr="0"/>
          <a:lstStyle>
            <a:lvl1pPr marL="0" indent="0" algn="ctr">
              <a:spcBef>
                <a:spcPts val="0"/>
              </a:spcBef>
              <a:buNone/>
              <a:defRPr sz="1500"/>
            </a:lvl1pPr>
            <a:lvl2pPr marL="180975" indent="0">
              <a:buNone/>
              <a:defRPr/>
            </a:lvl2pPr>
            <a:lvl5pPr>
              <a:defRPr/>
            </a:lvl5pPr>
          </a:lstStyle>
          <a:p>
            <a:pPr lvl="0"/>
            <a:r>
              <a:rPr lang="en-US"/>
              <a:t>Click to edit Master text styles</a:t>
            </a:r>
          </a:p>
        </p:txBody>
      </p:sp>
      <p:sp>
        <p:nvSpPr>
          <p:cNvPr id="10" name="Text Placeholder 8">
            <a:extLst>
              <a:ext uri="{FF2B5EF4-FFF2-40B4-BE49-F238E27FC236}">
                <a16:creationId xmlns:a16="http://schemas.microsoft.com/office/drawing/2014/main" id="{9BCA2A39-1CC3-4847-AE47-D0E2D6AD4D4C}"/>
              </a:ext>
            </a:extLst>
          </p:cNvPr>
          <p:cNvSpPr>
            <a:spLocks noGrp="1"/>
          </p:cNvSpPr>
          <p:nvPr>
            <p:ph type="body" sz="quarter" idx="14"/>
          </p:nvPr>
        </p:nvSpPr>
        <p:spPr>
          <a:xfrm>
            <a:off x="4257675" y="2509008"/>
            <a:ext cx="3676650" cy="342900"/>
          </a:xfrm>
        </p:spPr>
        <p:txBody>
          <a:bodyPr anchor="b" anchorCtr="0"/>
          <a:lstStyle>
            <a:lvl1pPr marL="0" indent="0" algn="ctr">
              <a:spcBef>
                <a:spcPts val="0"/>
              </a:spcBef>
              <a:buNone/>
              <a:defRPr sz="1700" cap="all" baseline="0">
                <a:solidFill>
                  <a:schemeClr val="tx2"/>
                </a:solidFill>
              </a:defRPr>
            </a:lvl1pPr>
            <a:lvl2pPr marL="180975" indent="0">
              <a:buNone/>
              <a:defRPr/>
            </a:lvl2pPr>
            <a:lvl5pPr>
              <a:defRPr/>
            </a:lvl5pPr>
          </a:lstStyle>
          <a:p>
            <a:pPr lvl="0"/>
            <a:r>
              <a:rPr lang="en-US"/>
              <a:t>Click to edit Master text styles</a:t>
            </a:r>
          </a:p>
        </p:txBody>
      </p:sp>
      <p:sp>
        <p:nvSpPr>
          <p:cNvPr id="11" name="Text Placeholder 8">
            <a:extLst>
              <a:ext uri="{FF2B5EF4-FFF2-40B4-BE49-F238E27FC236}">
                <a16:creationId xmlns:a16="http://schemas.microsoft.com/office/drawing/2014/main" id="{03FF269D-7DC3-495F-AB48-F49BC39E0DED}"/>
              </a:ext>
            </a:extLst>
          </p:cNvPr>
          <p:cNvSpPr>
            <a:spLocks noGrp="1"/>
          </p:cNvSpPr>
          <p:nvPr>
            <p:ph type="body" sz="quarter" idx="15"/>
          </p:nvPr>
        </p:nvSpPr>
        <p:spPr>
          <a:xfrm>
            <a:off x="4257675" y="5286375"/>
            <a:ext cx="3676650" cy="800100"/>
          </a:xfrm>
        </p:spPr>
        <p:txBody>
          <a:bodyPr anchor="t" anchorCtr="0"/>
          <a:lstStyle>
            <a:lvl1pPr marL="0" indent="0" algn="ctr">
              <a:spcBef>
                <a:spcPts val="0"/>
              </a:spcBef>
              <a:buNone/>
              <a:defRPr sz="1500"/>
            </a:lvl1pPr>
            <a:lvl2pPr marL="180975" indent="0">
              <a:buNone/>
              <a:defRPr/>
            </a:lvl2pPr>
            <a:lvl5pPr>
              <a:defRPr/>
            </a:lvl5pPr>
          </a:lstStyle>
          <a:p>
            <a:pPr lvl="0"/>
            <a:r>
              <a:rPr lang="en-US"/>
              <a:t>Click to edit Master text styles</a:t>
            </a:r>
          </a:p>
        </p:txBody>
      </p:sp>
      <p:sp>
        <p:nvSpPr>
          <p:cNvPr id="12" name="Text Placeholder 8">
            <a:extLst>
              <a:ext uri="{FF2B5EF4-FFF2-40B4-BE49-F238E27FC236}">
                <a16:creationId xmlns:a16="http://schemas.microsoft.com/office/drawing/2014/main" id="{B4812725-26E3-45E5-A5A8-76409B5E627B}"/>
              </a:ext>
            </a:extLst>
          </p:cNvPr>
          <p:cNvSpPr>
            <a:spLocks noGrp="1"/>
          </p:cNvSpPr>
          <p:nvPr>
            <p:ph type="body" sz="quarter" idx="16"/>
          </p:nvPr>
        </p:nvSpPr>
        <p:spPr>
          <a:xfrm>
            <a:off x="4257675" y="4884039"/>
            <a:ext cx="3676650" cy="342900"/>
          </a:xfrm>
        </p:spPr>
        <p:txBody>
          <a:bodyPr anchor="b" anchorCtr="0"/>
          <a:lstStyle>
            <a:lvl1pPr marL="0" indent="0" algn="ctr">
              <a:spcBef>
                <a:spcPts val="0"/>
              </a:spcBef>
              <a:buNone/>
              <a:defRPr sz="1700" cap="all" baseline="0">
                <a:solidFill>
                  <a:schemeClr val="tx2"/>
                </a:solidFill>
              </a:defRPr>
            </a:lvl1pPr>
            <a:lvl2pPr marL="180975" indent="0">
              <a:buNone/>
              <a:defRPr/>
            </a:lvl2pPr>
            <a:lvl5pPr>
              <a:defRPr/>
            </a:lvl5pPr>
          </a:lstStyle>
          <a:p>
            <a:pPr lvl="0"/>
            <a:r>
              <a:rPr lang="en-US"/>
              <a:t>Click to edit Master text styles</a:t>
            </a:r>
          </a:p>
        </p:txBody>
      </p:sp>
      <p:sp>
        <p:nvSpPr>
          <p:cNvPr id="13" name="Text Placeholder 8">
            <a:extLst>
              <a:ext uri="{FF2B5EF4-FFF2-40B4-BE49-F238E27FC236}">
                <a16:creationId xmlns:a16="http://schemas.microsoft.com/office/drawing/2014/main" id="{B9C4AD87-99CC-432C-9634-3322FD2DBA4E}"/>
              </a:ext>
            </a:extLst>
          </p:cNvPr>
          <p:cNvSpPr>
            <a:spLocks noGrp="1"/>
          </p:cNvSpPr>
          <p:nvPr>
            <p:ph type="body" sz="quarter" idx="17"/>
          </p:nvPr>
        </p:nvSpPr>
        <p:spPr>
          <a:xfrm>
            <a:off x="419100" y="2911344"/>
            <a:ext cx="3676650" cy="800100"/>
          </a:xfrm>
        </p:spPr>
        <p:txBody>
          <a:bodyPr anchor="t" anchorCtr="0"/>
          <a:lstStyle>
            <a:lvl1pPr marL="0" indent="0" algn="ctr">
              <a:spcBef>
                <a:spcPts val="0"/>
              </a:spcBef>
              <a:buNone/>
              <a:defRPr sz="1500"/>
            </a:lvl1pPr>
            <a:lvl2pPr marL="180975" indent="0">
              <a:buNone/>
              <a:defRPr/>
            </a:lvl2pPr>
            <a:lvl5pPr>
              <a:defRPr/>
            </a:lvl5pPr>
          </a:lstStyle>
          <a:p>
            <a:pPr lvl="0"/>
            <a:r>
              <a:rPr lang="en-US"/>
              <a:t>Click to edit Master text styles</a:t>
            </a:r>
          </a:p>
        </p:txBody>
      </p:sp>
      <p:sp>
        <p:nvSpPr>
          <p:cNvPr id="14" name="Text Placeholder 8">
            <a:extLst>
              <a:ext uri="{FF2B5EF4-FFF2-40B4-BE49-F238E27FC236}">
                <a16:creationId xmlns:a16="http://schemas.microsoft.com/office/drawing/2014/main" id="{1901E450-F1D3-4400-A8B5-44AFFF3005BA}"/>
              </a:ext>
            </a:extLst>
          </p:cNvPr>
          <p:cNvSpPr>
            <a:spLocks noGrp="1"/>
          </p:cNvSpPr>
          <p:nvPr>
            <p:ph type="body" sz="quarter" idx="18"/>
          </p:nvPr>
        </p:nvSpPr>
        <p:spPr>
          <a:xfrm>
            <a:off x="419100" y="2509008"/>
            <a:ext cx="3676650" cy="342900"/>
          </a:xfrm>
        </p:spPr>
        <p:txBody>
          <a:bodyPr anchor="b" anchorCtr="0"/>
          <a:lstStyle>
            <a:lvl1pPr marL="0" indent="0" algn="ctr">
              <a:spcBef>
                <a:spcPts val="0"/>
              </a:spcBef>
              <a:buNone/>
              <a:defRPr sz="1700" cap="all" baseline="0">
                <a:solidFill>
                  <a:schemeClr val="tx2"/>
                </a:solidFill>
              </a:defRPr>
            </a:lvl1pPr>
            <a:lvl2pPr marL="180975" indent="0">
              <a:buNone/>
              <a:defRPr/>
            </a:lvl2pPr>
            <a:lvl5pPr>
              <a:defRPr/>
            </a:lvl5pPr>
          </a:lstStyle>
          <a:p>
            <a:pPr lvl="0"/>
            <a:r>
              <a:rPr lang="en-US"/>
              <a:t>Click to edit Master text styles</a:t>
            </a:r>
          </a:p>
        </p:txBody>
      </p:sp>
      <p:sp>
        <p:nvSpPr>
          <p:cNvPr id="15" name="Text Placeholder 8">
            <a:extLst>
              <a:ext uri="{FF2B5EF4-FFF2-40B4-BE49-F238E27FC236}">
                <a16:creationId xmlns:a16="http://schemas.microsoft.com/office/drawing/2014/main" id="{9C7F2970-92D2-47C9-8BB9-6954A8E37B15}"/>
              </a:ext>
            </a:extLst>
          </p:cNvPr>
          <p:cNvSpPr>
            <a:spLocks noGrp="1"/>
          </p:cNvSpPr>
          <p:nvPr>
            <p:ph type="body" sz="quarter" idx="19"/>
          </p:nvPr>
        </p:nvSpPr>
        <p:spPr>
          <a:xfrm>
            <a:off x="419100" y="5286375"/>
            <a:ext cx="3676650" cy="800100"/>
          </a:xfrm>
        </p:spPr>
        <p:txBody>
          <a:bodyPr anchor="t" anchorCtr="0"/>
          <a:lstStyle>
            <a:lvl1pPr marL="0" indent="0" algn="ctr">
              <a:spcBef>
                <a:spcPts val="0"/>
              </a:spcBef>
              <a:buNone/>
              <a:defRPr sz="1500"/>
            </a:lvl1pPr>
            <a:lvl2pPr marL="180975" indent="0">
              <a:buNone/>
              <a:defRPr/>
            </a:lvl2pPr>
            <a:lvl5pPr>
              <a:defRPr/>
            </a:lvl5pPr>
          </a:lstStyle>
          <a:p>
            <a:pPr lvl="0"/>
            <a:r>
              <a:rPr lang="en-US"/>
              <a:t>Click to edit Master text styles</a:t>
            </a:r>
          </a:p>
        </p:txBody>
      </p:sp>
      <p:sp>
        <p:nvSpPr>
          <p:cNvPr id="16" name="Text Placeholder 8">
            <a:extLst>
              <a:ext uri="{FF2B5EF4-FFF2-40B4-BE49-F238E27FC236}">
                <a16:creationId xmlns:a16="http://schemas.microsoft.com/office/drawing/2014/main" id="{474376A3-C816-4246-A03D-A730FE986D37}"/>
              </a:ext>
            </a:extLst>
          </p:cNvPr>
          <p:cNvSpPr>
            <a:spLocks noGrp="1"/>
          </p:cNvSpPr>
          <p:nvPr>
            <p:ph type="body" sz="quarter" idx="20"/>
          </p:nvPr>
        </p:nvSpPr>
        <p:spPr>
          <a:xfrm>
            <a:off x="419100" y="4884039"/>
            <a:ext cx="3676650" cy="342900"/>
          </a:xfrm>
        </p:spPr>
        <p:txBody>
          <a:bodyPr anchor="b" anchorCtr="0"/>
          <a:lstStyle>
            <a:lvl1pPr marL="0" indent="0" algn="ctr">
              <a:spcBef>
                <a:spcPts val="0"/>
              </a:spcBef>
              <a:buNone/>
              <a:defRPr sz="1700" cap="all" baseline="0">
                <a:solidFill>
                  <a:schemeClr val="tx2"/>
                </a:solidFill>
              </a:defRPr>
            </a:lvl1pPr>
            <a:lvl2pPr marL="180975" indent="0">
              <a:buNone/>
              <a:defRPr/>
            </a:lvl2pPr>
            <a:lvl5pPr>
              <a:defRPr/>
            </a:lvl5pPr>
          </a:lstStyle>
          <a:p>
            <a:pPr lvl="0"/>
            <a:r>
              <a:rPr lang="en-US"/>
              <a:t>Click to edit Master text styles</a:t>
            </a:r>
          </a:p>
        </p:txBody>
      </p:sp>
      <p:sp>
        <p:nvSpPr>
          <p:cNvPr id="17" name="Text Placeholder 8">
            <a:extLst>
              <a:ext uri="{FF2B5EF4-FFF2-40B4-BE49-F238E27FC236}">
                <a16:creationId xmlns:a16="http://schemas.microsoft.com/office/drawing/2014/main" id="{1960743B-76B4-4731-AEF0-479A5EAB5811}"/>
              </a:ext>
            </a:extLst>
          </p:cNvPr>
          <p:cNvSpPr>
            <a:spLocks noGrp="1"/>
          </p:cNvSpPr>
          <p:nvPr>
            <p:ph type="body" sz="quarter" idx="21"/>
          </p:nvPr>
        </p:nvSpPr>
        <p:spPr>
          <a:xfrm>
            <a:off x="8086725" y="2911344"/>
            <a:ext cx="3676650" cy="800100"/>
          </a:xfrm>
        </p:spPr>
        <p:txBody>
          <a:bodyPr anchor="t" anchorCtr="0"/>
          <a:lstStyle>
            <a:lvl1pPr marL="0" indent="0" algn="ctr">
              <a:spcBef>
                <a:spcPts val="0"/>
              </a:spcBef>
              <a:buNone/>
              <a:defRPr sz="1500"/>
            </a:lvl1pPr>
            <a:lvl2pPr marL="180975" indent="0">
              <a:buNone/>
              <a:defRPr/>
            </a:lvl2pPr>
            <a:lvl5pPr>
              <a:defRPr/>
            </a:lvl5pPr>
          </a:lstStyle>
          <a:p>
            <a:pPr lvl="0"/>
            <a:r>
              <a:rPr lang="en-US"/>
              <a:t>Click to edit Master text styles</a:t>
            </a:r>
          </a:p>
        </p:txBody>
      </p:sp>
      <p:sp>
        <p:nvSpPr>
          <p:cNvPr id="18" name="Text Placeholder 8">
            <a:extLst>
              <a:ext uri="{FF2B5EF4-FFF2-40B4-BE49-F238E27FC236}">
                <a16:creationId xmlns:a16="http://schemas.microsoft.com/office/drawing/2014/main" id="{081C3F3E-1F67-4729-AC5C-7B03138BBBAC}"/>
              </a:ext>
            </a:extLst>
          </p:cNvPr>
          <p:cNvSpPr>
            <a:spLocks noGrp="1"/>
          </p:cNvSpPr>
          <p:nvPr>
            <p:ph type="body" sz="quarter" idx="22"/>
          </p:nvPr>
        </p:nvSpPr>
        <p:spPr>
          <a:xfrm>
            <a:off x="8086725" y="2509008"/>
            <a:ext cx="3676650" cy="342900"/>
          </a:xfrm>
        </p:spPr>
        <p:txBody>
          <a:bodyPr anchor="b" anchorCtr="0"/>
          <a:lstStyle>
            <a:lvl1pPr marL="0" indent="0" algn="ctr">
              <a:spcBef>
                <a:spcPts val="0"/>
              </a:spcBef>
              <a:buNone/>
              <a:defRPr sz="1700" cap="all" baseline="0">
                <a:solidFill>
                  <a:schemeClr val="tx2"/>
                </a:solidFill>
              </a:defRPr>
            </a:lvl1pPr>
            <a:lvl2pPr marL="180975" indent="0">
              <a:buNone/>
              <a:defRPr/>
            </a:lvl2pPr>
            <a:lvl5pPr>
              <a:defRPr/>
            </a:lvl5pPr>
          </a:lstStyle>
          <a:p>
            <a:pPr lvl="0"/>
            <a:r>
              <a:rPr lang="en-US"/>
              <a:t>Click to edit Master text styles</a:t>
            </a:r>
          </a:p>
        </p:txBody>
      </p:sp>
      <p:sp>
        <p:nvSpPr>
          <p:cNvPr id="19" name="Text Placeholder 8">
            <a:extLst>
              <a:ext uri="{FF2B5EF4-FFF2-40B4-BE49-F238E27FC236}">
                <a16:creationId xmlns:a16="http://schemas.microsoft.com/office/drawing/2014/main" id="{D26893CF-B822-4DE3-9F3C-F76AFF2E5FF7}"/>
              </a:ext>
            </a:extLst>
          </p:cNvPr>
          <p:cNvSpPr>
            <a:spLocks noGrp="1"/>
          </p:cNvSpPr>
          <p:nvPr>
            <p:ph type="body" sz="quarter" idx="23"/>
          </p:nvPr>
        </p:nvSpPr>
        <p:spPr>
          <a:xfrm>
            <a:off x="8086725" y="5286375"/>
            <a:ext cx="3676650" cy="800100"/>
          </a:xfrm>
        </p:spPr>
        <p:txBody>
          <a:bodyPr anchor="t" anchorCtr="0"/>
          <a:lstStyle>
            <a:lvl1pPr marL="0" indent="0" algn="ctr">
              <a:spcBef>
                <a:spcPts val="0"/>
              </a:spcBef>
              <a:buNone/>
              <a:defRPr sz="1500"/>
            </a:lvl1pPr>
            <a:lvl2pPr marL="180975" indent="0">
              <a:buNone/>
              <a:defRPr/>
            </a:lvl2pPr>
            <a:lvl5pPr>
              <a:defRPr/>
            </a:lvl5pPr>
          </a:lstStyle>
          <a:p>
            <a:pPr lvl="0"/>
            <a:r>
              <a:rPr lang="en-US"/>
              <a:t>Click to edit Master text styles</a:t>
            </a:r>
          </a:p>
        </p:txBody>
      </p:sp>
      <p:sp>
        <p:nvSpPr>
          <p:cNvPr id="20" name="Text Placeholder 8">
            <a:extLst>
              <a:ext uri="{FF2B5EF4-FFF2-40B4-BE49-F238E27FC236}">
                <a16:creationId xmlns:a16="http://schemas.microsoft.com/office/drawing/2014/main" id="{A02FDC53-BA3F-4417-9DED-5316256A6AC3}"/>
              </a:ext>
            </a:extLst>
          </p:cNvPr>
          <p:cNvSpPr>
            <a:spLocks noGrp="1"/>
          </p:cNvSpPr>
          <p:nvPr>
            <p:ph type="body" sz="quarter" idx="24"/>
          </p:nvPr>
        </p:nvSpPr>
        <p:spPr>
          <a:xfrm>
            <a:off x="8086725" y="4884039"/>
            <a:ext cx="3676650" cy="342900"/>
          </a:xfrm>
        </p:spPr>
        <p:txBody>
          <a:bodyPr anchor="b" anchorCtr="0"/>
          <a:lstStyle>
            <a:lvl1pPr marL="0" indent="0" algn="ctr">
              <a:spcBef>
                <a:spcPts val="0"/>
              </a:spcBef>
              <a:buNone/>
              <a:defRPr sz="1700" cap="all" baseline="0">
                <a:solidFill>
                  <a:schemeClr val="tx2"/>
                </a:solidFill>
              </a:defRPr>
            </a:lvl1pPr>
            <a:lvl2pPr marL="180975" indent="0">
              <a:buNone/>
              <a:defRPr/>
            </a:lvl2pPr>
            <a:lvl5pPr>
              <a:defRPr/>
            </a:lvl5pPr>
          </a:lstStyle>
          <a:p>
            <a:pPr lvl="0"/>
            <a:r>
              <a:rPr lang="en-US"/>
              <a:t>Click to edit Master text styles</a:t>
            </a:r>
          </a:p>
        </p:txBody>
      </p:sp>
    </p:spTree>
    <p:extLst>
      <p:ext uri="{BB962C8B-B14F-4D97-AF65-F5344CB8AC3E}">
        <p14:creationId xmlns:p14="http://schemas.microsoft.com/office/powerpoint/2010/main" val="42025323"/>
      </p:ext>
    </p:extLst>
  </p:cSld>
  <p:clrMapOvr>
    <a:masterClrMapping/>
  </p:clrMapOvr>
  <p:extLst>
    <p:ext uri="{DCECCB84-F9BA-43D5-87BE-67443E8EF086}">
      <p15:sldGuideLst xmlns:p15="http://schemas.microsoft.com/office/powerpoint/2012/main">
        <p15:guide id="1" orient="horz" pos="2137">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05814-22F7-4662-B5A9-49DCC153011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86FBBB1-A038-4B74-83DA-FE9271E60D6C}"/>
              </a:ext>
            </a:extLst>
          </p:cNvPr>
          <p:cNvSpPr>
            <a:spLocks noGrp="1"/>
          </p:cNvSpPr>
          <p:nvPr>
            <p:ph type="dt" sz="half" idx="10"/>
          </p:nvPr>
        </p:nvSpPr>
        <p:spPr/>
        <p:txBody>
          <a:bodyPr/>
          <a:lstStyle/>
          <a:p>
            <a:fld id="{B6F8662D-E2D7-4891-8466-686536B6E1B5}" type="datetime4">
              <a:rPr lang="en-GB" smtClean="0"/>
              <a:t>28 May 2019</a:t>
            </a:fld>
            <a:endParaRPr lang="en-GB"/>
          </a:p>
        </p:txBody>
      </p:sp>
      <p:sp>
        <p:nvSpPr>
          <p:cNvPr id="4" name="Footer Placeholder 3">
            <a:extLst>
              <a:ext uri="{FF2B5EF4-FFF2-40B4-BE49-F238E27FC236}">
                <a16:creationId xmlns:a16="http://schemas.microsoft.com/office/drawing/2014/main" id="{6B0DAD0A-3936-4B08-872E-AB957B936F8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AF3F5E7-AC44-4383-9225-CEDCA6DFB292}"/>
              </a:ext>
            </a:extLst>
          </p:cNvPr>
          <p:cNvSpPr>
            <a:spLocks noGrp="1"/>
          </p:cNvSpPr>
          <p:nvPr>
            <p:ph type="sldNum" sz="quarter" idx="12"/>
          </p:nvPr>
        </p:nvSpPr>
        <p:spPr/>
        <p:txBody>
          <a:bodyPr/>
          <a:lstStyle/>
          <a:p>
            <a:fld id="{9EB19F1D-2A8F-4A4B-9DCE-6842248F8C29}" type="slidenum">
              <a:rPr lang="en-GB" smtClean="0"/>
              <a:t>‹#›</a:t>
            </a:fld>
            <a:endParaRPr lang="en-GB"/>
          </a:p>
        </p:txBody>
      </p:sp>
    </p:spTree>
    <p:extLst>
      <p:ext uri="{BB962C8B-B14F-4D97-AF65-F5344CB8AC3E}">
        <p14:creationId xmlns:p14="http://schemas.microsoft.com/office/powerpoint/2010/main" val="1685777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E1E354-62FF-45E3-B256-7A659E295CF6}"/>
              </a:ext>
            </a:extLst>
          </p:cNvPr>
          <p:cNvSpPr>
            <a:spLocks noGrp="1"/>
          </p:cNvSpPr>
          <p:nvPr>
            <p:ph type="dt" sz="half" idx="10"/>
          </p:nvPr>
        </p:nvSpPr>
        <p:spPr/>
        <p:txBody>
          <a:bodyPr/>
          <a:lstStyle/>
          <a:p>
            <a:fld id="{52566148-1227-4122-8367-7FD84F0F9754}" type="datetime4">
              <a:rPr lang="en-GB" smtClean="0"/>
              <a:t>28 May 2019</a:t>
            </a:fld>
            <a:endParaRPr lang="en-GB"/>
          </a:p>
        </p:txBody>
      </p:sp>
      <p:sp>
        <p:nvSpPr>
          <p:cNvPr id="3" name="Footer Placeholder 2">
            <a:extLst>
              <a:ext uri="{FF2B5EF4-FFF2-40B4-BE49-F238E27FC236}">
                <a16:creationId xmlns:a16="http://schemas.microsoft.com/office/drawing/2014/main" id="{C4B48E52-8B8B-4DD4-8A92-2A6758C8E7E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2F22190-9EB5-4DDA-9DC9-F1513EC50D42}"/>
              </a:ext>
            </a:extLst>
          </p:cNvPr>
          <p:cNvSpPr>
            <a:spLocks noGrp="1"/>
          </p:cNvSpPr>
          <p:nvPr>
            <p:ph type="sldNum" sz="quarter" idx="12"/>
          </p:nvPr>
        </p:nvSpPr>
        <p:spPr/>
        <p:txBody>
          <a:bodyPr/>
          <a:lstStyle/>
          <a:p>
            <a:fld id="{9EB19F1D-2A8F-4A4B-9DCE-6842248F8C29}" type="slidenum">
              <a:rPr lang="en-GB" smtClean="0"/>
              <a:t>‹#›</a:t>
            </a:fld>
            <a:endParaRPr lang="en-GB"/>
          </a:p>
        </p:txBody>
      </p:sp>
    </p:spTree>
    <p:extLst>
      <p:ext uri="{BB962C8B-B14F-4D97-AF65-F5344CB8AC3E}">
        <p14:creationId xmlns:p14="http://schemas.microsoft.com/office/powerpoint/2010/main" val="1353026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Section Pictur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BD3FA-ACF6-493D-8239-2120710082D0}"/>
              </a:ext>
            </a:extLst>
          </p:cNvPr>
          <p:cNvSpPr>
            <a:spLocks noGrp="1"/>
          </p:cNvSpPr>
          <p:nvPr>
            <p:ph type="title"/>
          </p:nvPr>
        </p:nvSpPr>
        <p:spPr>
          <a:xfrm>
            <a:off x="831850" y="2071688"/>
            <a:ext cx="10515600" cy="2852737"/>
          </a:xfrm>
        </p:spPr>
        <p:txBody>
          <a:bodyPr anchor="ctr" anchorCtr="0"/>
          <a:lstStyle>
            <a:lvl1pPr algn="ctr">
              <a:defRPr sz="5500" cap="none" baseline="0">
                <a:solidFill>
                  <a:schemeClr val="bg1"/>
                </a:solidFill>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id="{51CEBB14-0BF8-4F31-8A7D-60BBD3975E9D}"/>
              </a:ext>
            </a:extLst>
          </p:cNvPr>
          <p:cNvSpPr>
            <a:spLocks noGrp="1"/>
          </p:cNvSpPr>
          <p:nvPr>
            <p:ph type="dt" sz="half" idx="10"/>
          </p:nvPr>
        </p:nvSpPr>
        <p:spPr/>
        <p:txBody>
          <a:bodyPr/>
          <a:lstStyle>
            <a:lvl1pPr>
              <a:defRPr>
                <a:solidFill>
                  <a:schemeClr val="bg1"/>
                </a:solidFill>
              </a:defRPr>
            </a:lvl1pPr>
          </a:lstStyle>
          <a:p>
            <a:fld id="{F89C59AA-AFF7-4B44-A24B-A35436F3D9B3}" type="datetime4">
              <a:rPr lang="en-GB" smtClean="0"/>
              <a:pPr/>
              <a:t>28 May 2019</a:t>
            </a:fld>
            <a:endParaRPr lang="en-GB"/>
          </a:p>
        </p:txBody>
      </p:sp>
      <p:sp>
        <p:nvSpPr>
          <p:cNvPr id="5" name="Footer Placeholder 4">
            <a:extLst>
              <a:ext uri="{FF2B5EF4-FFF2-40B4-BE49-F238E27FC236}">
                <a16:creationId xmlns:a16="http://schemas.microsoft.com/office/drawing/2014/main" id="{2F79C83C-23FC-45F0-8245-169A6A3F6E43}"/>
              </a:ext>
            </a:extLst>
          </p:cNvPr>
          <p:cNvSpPr>
            <a:spLocks noGrp="1"/>
          </p:cNvSpPr>
          <p:nvPr>
            <p:ph type="ftr" sz="quarter" idx="11"/>
          </p:nvPr>
        </p:nvSpPr>
        <p:spPr/>
        <p:txBody>
          <a:bodyPr/>
          <a:lstStyle>
            <a:lvl1pPr>
              <a:defRPr>
                <a:solidFill>
                  <a:schemeClr val="bg1"/>
                </a:solidFill>
              </a:defRPr>
            </a:lvl1pPr>
          </a:lstStyle>
          <a:p>
            <a:endParaRPr lang="en-GB"/>
          </a:p>
        </p:txBody>
      </p:sp>
      <p:sp>
        <p:nvSpPr>
          <p:cNvPr id="6" name="Slide Number Placeholder 5">
            <a:extLst>
              <a:ext uri="{FF2B5EF4-FFF2-40B4-BE49-F238E27FC236}">
                <a16:creationId xmlns:a16="http://schemas.microsoft.com/office/drawing/2014/main" id="{9796A22E-13D8-4FE6-BD9D-F9043758EBC5}"/>
              </a:ext>
            </a:extLst>
          </p:cNvPr>
          <p:cNvSpPr>
            <a:spLocks noGrp="1"/>
          </p:cNvSpPr>
          <p:nvPr>
            <p:ph type="sldNum" sz="quarter" idx="12"/>
          </p:nvPr>
        </p:nvSpPr>
        <p:spPr/>
        <p:txBody>
          <a:bodyPr/>
          <a:lstStyle>
            <a:lvl1pPr>
              <a:defRPr>
                <a:solidFill>
                  <a:schemeClr val="bg1"/>
                </a:solidFill>
              </a:defRPr>
            </a:lvl1pPr>
          </a:lstStyle>
          <a:p>
            <a:fld id="{9EB19F1D-2A8F-4A4B-9DCE-6842248F8C29}" type="slidenum">
              <a:rPr lang="en-GB" smtClean="0"/>
              <a:pPr/>
              <a:t>‹#›</a:t>
            </a:fld>
            <a:endParaRPr lang="en-GB"/>
          </a:p>
        </p:txBody>
      </p:sp>
      <p:pic>
        <p:nvPicPr>
          <p:cNvPr id="9" name="Picture 8">
            <a:extLst>
              <a:ext uri="{FF2B5EF4-FFF2-40B4-BE49-F238E27FC236}">
                <a16:creationId xmlns:a16="http://schemas.microsoft.com/office/drawing/2014/main" id="{E17872AE-C5B4-46C4-9C17-5D740B02533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896093" y="6441281"/>
            <a:ext cx="1073024" cy="254602"/>
          </a:xfrm>
          <a:prstGeom prst="rect">
            <a:avLst/>
          </a:prstGeom>
        </p:spPr>
      </p:pic>
      <p:pic>
        <p:nvPicPr>
          <p:cNvPr id="7" name="Picture 6">
            <a:extLst>
              <a:ext uri="{FF2B5EF4-FFF2-40B4-BE49-F238E27FC236}">
                <a16:creationId xmlns:a16="http://schemas.microsoft.com/office/drawing/2014/main" id="{12F6525D-0D82-E34A-8C85-97CF001536A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896093" y="6441281"/>
            <a:ext cx="1073024" cy="254602"/>
          </a:xfrm>
          <a:prstGeom prst="rect">
            <a:avLst/>
          </a:prstGeom>
        </p:spPr>
      </p:pic>
    </p:spTree>
    <p:extLst>
      <p:ext uri="{BB962C8B-B14F-4D97-AF65-F5344CB8AC3E}">
        <p14:creationId xmlns:p14="http://schemas.microsoft.com/office/powerpoint/2010/main" val="16347210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Section Picture Placeholder">
    <p:bg>
      <p:bgPr>
        <a:solidFill>
          <a:schemeClr val="bg1">
            <a:lumMod val="50000"/>
          </a:schemeClr>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D452EF5C-012B-44E2-B2E5-CFBC585AFF22}"/>
              </a:ext>
            </a:extLst>
          </p:cNvPr>
          <p:cNvSpPr>
            <a:spLocks noGrp="1"/>
          </p:cNvSpPr>
          <p:nvPr>
            <p:ph type="pic" sz="quarter" idx="14"/>
          </p:nvPr>
        </p:nvSpPr>
        <p:spPr>
          <a:xfrm>
            <a:off x="0" y="-1"/>
            <a:ext cx="12192000" cy="6858001"/>
          </a:xfrm>
          <a:solidFill>
            <a:schemeClr val="bg1">
              <a:lumMod val="85000"/>
            </a:schemeClr>
          </a:solidFill>
        </p:spPr>
        <p:txBody>
          <a:bodyPr anchor="t" anchorCtr="0"/>
          <a:lstStyle>
            <a:lvl1pPr marL="0" indent="0" algn="l">
              <a:buNone/>
              <a:defRPr sz="3200" b="1"/>
            </a:lvl1pPr>
          </a:lstStyle>
          <a:p>
            <a:r>
              <a:rPr lang="en-US"/>
              <a:t>Click icon to add picture</a:t>
            </a:r>
            <a:endParaRPr lang="en-GB"/>
          </a:p>
        </p:txBody>
      </p:sp>
      <p:sp>
        <p:nvSpPr>
          <p:cNvPr id="2" name="Title 1">
            <a:extLst>
              <a:ext uri="{FF2B5EF4-FFF2-40B4-BE49-F238E27FC236}">
                <a16:creationId xmlns:a16="http://schemas.microsoft.com/office/drawing/2014/main" id="{07FBD3FA-ACF6-493D-8239-2120710082D0}"/>
              </a:ext>
            </a:extLst>
          </p:cNvPr>
          <p:cNvSpPr>
            <a:spLocks noGrp="1"/>
          </p:cNvSpPr>
          <p:nvPr>
            <p:ph type="title"/>
          </p:nvPr>
        </p:nvSpPr>
        <p:spPr>
          <a:xfrm>
            <a:off x="831850" y="2071688"/>
            <a:ext cx="10515600" cy="2852737"/>
          </a:xfrm>
        </p:spPr>
        <p:txBody>
          <a:bodyPr anchor="ctr" anchorCtr="0"/>
          <a:lstStyle>
            <a:lvl1pPr algn="ctr">
              <a:defRPr sz="5500" cap="none" baseline="0">
                <a:solidFill>
                  <a:schemeClr val="bg1"/>
                </a:solidFill>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id="{51CEBB14-0BF8-4F31-8A7D-60BBD3975E9D}"/>
              </a:ext>
            </a:extLst>
          </p:cNvPr>
          <p:cNvSpPr>
            <a:spLocks noGrp="1"/>
          </p:cNvSpPr>
          <p:nvPr>
            <p:ph type="dt" sz="half" idx="10"/>
          </p:nvPr>
        </p:nvSpPr>
        <p:spPr/>
        <p:txBody>
          <a:bodyPr/>
          <a:lstStyle>
            <a:lvl1pPr>
              <a:defRPr>
                <a:solidFill>
                  <a:schemeClr val="bg1"/>
                </a:solidFill>
              </a:defRPr>
            </a:lvl1pPr>
          </a:lstStyle>
          <a:p>
            <a:fld id="{F89C59AA-AFF7-4B44-A24B-A35436F3D9B3}" type="datetime4">
              <a:rPr lang="en-GB" smtClean="0"/>
              <a:pPr/>
              <a:t>28 May 2019</a:t>
            </a:fld>
            <a:endParaRPr lang="en-GB"/>
          </a:p>
        </p:txBody>
      </p:sp>
      <p:sp>
        <p:nvSpPr>
          <p:cNvPr id="5" name="Footer Placeholder 4">
            <a:extLst>
              <a:ext uri="{FF2B5EF4-FFF2-40B4-BE49-F238E27FC236}">
                <a16:creationId xmlns:a16="http://schemas.microsoft.com/office/drawing/2014/main" id="{2F79C83C-23FC-45F0-8245-169A6A3F6E43}"/>
              </a:ext>
            </a:extLst>
          </p:cNvPr>
          <p:cNvSpPr>
            <a:spLocks noGrp="1"/>
          </p:cNvSpPr>
          <p:nvPr>
            <p:ph type="ftr" sz="quarter" idx="11"/>
          </p:nvPr>
        </p:nvSpPr>
        <p:spPr/>
        <p:txBody>
          <a:bodyPr/>
          <a:lstStyle>
            <a:lvl1pPr>
              <a:defRPr>
                <a:solidFill>
                  <a:schemeClr val="bg1"/>
                </a:solidFill>
              </a:defRPr>
            </a:lvl1pPr>
          </a:lstStyle>
          <a:p>
            <a:endParaRPr lang="en-GB"/>
          </a:p>
        </p:txBody>
      </p:sp>
      <p:sp>
        <p:nvSpPr>
          <p:cNvPr id="6" name="Slide Number Placeholder 5">
            <a:extLst>
              <a:ext uri="{FF2B5EF4-FFF2-40B4-BE49-F238E27FC236}">
                <a16:creationId xmlns:a16="http://schemas.microsoft.com/office/drawing/2014/main" id="{9796A22E-13D8-4FE6-BD9D-F9043758EBC5}"/>
              </a:ext>
            </a:extLst>
          </p:cNvPr>
          <p:cNvSpPr>
            <a:spLocks noGrp="1"/>
          </p:cNvSpPr>
          <p:nvPr>
            <p:ph type="sldNum" sz="quarter" idx="12"/>
          </p:nvPr>
        </p:nvSpPr>
        <p:spPr/>
        <p:txBody>
          <a:bodyPr/>
          <a:lstStyle>
            <a:lvl1pPr>
              <a:defRPr>
                <a:solidFill>
                  <a:schemeClr val="bg1"/>
                </a:solidFill>
              </a:defRPr>
            </a:lvl1pPr>
          </a:lstStyle>
          <a:p>
            <a:fld id="{9EB19F1D-2A8F-4A4B-9DCE-6842248F8C29}" type="slidenum">
              <a:rPr lang="en-GB" smtClean="0"/>
              <a:pPr/>
              <a:t>‹#›</a:t>
            </a:fld>
            <a:endParaRPr lang="en-GB"/>
          </a:p>
        </p:txBody>
      </p:sp>
      <p:pic>
        <p:nvPicPr>
          <p:cNvPr id="9" name="Picture 8">
            <a:extLst>
              <a:ext uri="{FF2B5EF4-FFF2-40B4-BE49-F238E27FC236}">
                <a16:creationId xmlns:a16="http://schemas.microsoft.com/office/drawing/2014/main" id="{E17872AE-C5B4-46C4-9C17-5D740B02533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896093" y="6441281"/>
            <a:ext cx="1073024" cy="254602"/>
          </a:xfrm>
          <a:prstGeom prst="rect">
            <a:avLst/>
          </a:prstGeom>
        </p:spPr>
      </p:pic>
      <p:pic>
        <p:nvPicPr>
          <p:cNvPr id="8" name="Picture 7">
            <a:extLst>
              <a:ext uri="{FF2B5EF4-FFF2-40B4-BE49-F238E27FC236}">
                <a16:creationId xmlns:a16="http://schemas.microsoft.com/office/drawing/2014/main" id="{AAB75377-36AB-854E-A28F-435B2431CD5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96093" y="6441281"/>
            <a:ext cx="1073024" cy="254602"/>
          </a:xfrm>
          <a:prstGeom prst="rect">
            <a:avLst/>
          </a:prstGeom>
        </p:spPr>
      </p:pic>
    </p:spTree>
    <p:extLst>
      <p:ext uri="{BB962C8B-B14F-4D97-AF65-F5344CB8AC3E}">
        <p14:creationId xmlns:p14="http://schemas.microsoft.com/office/powerpoint/2010/main" val="26828377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D2FA5-8FB0-4233-8DA9-49B3736E1B91}"/>
              </a:ext>
            </a:extLst>
          </p:cNvPr>
          <p:cNvSpPr>
            <a:spLocks noGrp="1"/>
          </p:cNvSpPr>
          <p:nvPr>
            <p:ph type="title"/>
          </p:nvPr>
        </p:nvSpPr>
        <p:spPr>
          <a:xfrm>
            <a:off x="839788" y="653788"/>
            <a:ext cx="3932237" cy="1403612"/>
          </a:xfrm>
        </p:spPr>
        <p:txBody>
          <a:bodyPr anchor="b"/>
          <a:lstStyle>
            <a:lvl1pPr>
              <a:defRPr sz="35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6FABA01-00C0-407D-8B22-422A6627E7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5CBF655-EBF3-4047-9136-1785A4210B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3CA5E6-A608-43EC-AECE-9C5460DA4572}"/>
              </a:ext>
            </a:extLst>
          </p:cNvPr>
          <p:cNvSpPr>
            <a:spLocks noGrp="1"/>
          </p:cNvSpPr>
          <p:nvPr>
            <p:ph type="dt" sz="half" idx="10"/>
          </p:nvPr>
        </p:nvSpPr>
        <p:spPr/>
        <p:txBody>
          <a:bodyPr/>
          <a:lstStyle/>
          <a:p>
            <a:fld id="{D6F3BD0C-1A6C-48E8-80E4-3B13E3CB1AFD}" type="datetime4">
              <a:rPr lang="en-GB" smtClean="0"/>
              <a:t>28 May 2019</a:t>
            </a:fld>
            <a:endParaRPr lang="en-GB"/>
          </a:p>
        </p:txBody>
      </p:sp>
      <p:sp>
        <p:nvSpPr>
          <p:cNvPr id="6" name="Footer Placeholder 5">
            <a:extLst>
              <a:ext uri="{FF2B5EF4-FFF2-40B4-BE49-F238E27FC236}">
                <a16:creationId xmlns:a16="http://schemas.microsoft.com/office/drawing/2014/main" id="{07CB1BD1-49C5-4E83-9A51-01A5E84ACC5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F855C2-9141-47F0-B5DB-E4EAFE3D4D96}"/>
              </a:ext>
            </a:extLst>
          </p:cNvPr>
          <p:cNvSpPr>
            <a:spLocks noGrp="1"/>
          </p:cNvSpPr>
          <p:nvPr>
            <p:ph type="sldNum" sz="quarter" idx="12"/>
          </p:nvPr>
        </p:nvSpPr>
        <p:spPr/>
        <p:txBody>
          <a:bodyPr/>
          <a:lstStyle/>
          <a:p>
            <a:fld id="{9EB19F1D-2A8F-4A4B-9DCE-6842248F8C29}" type="slidenum">
              <a:rPr lang="en-GB" smtClean="0"/>
              <a:t>‹#›</a:t>
            </a:fld>
            <a:endParaRPr lang="en-GB"/>
          </a:p>
        </p:txBody>
      </p:sp>
    </p:spTree>
    <p:extLst>
      <p:ext uri="{BB962C8B-B14F-4D97-AF65-F5344CB8AC3E}">
        <p14:creationId xmlns:p14="http://schemas.microsoft.com/office/powerpoint/2010/main" val="2103123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3151E-B030-4A95-B420-F71CB80A7137}"/>
              </a:ext>
            </a:extLst>
          </p:cNvPr>
          <p:cNvSpPr>
            <a:spLocks noGrp="1"/>
          </p:cNvSpPr>
          <p:nvPr>
            <p:ph type="title"/>
          </p:nvPr>
        </p:nvSpPr>
        <p:spPr>
          <a:xfrm>
            <a:off x="839788" y="653788"/>
            <a:ext cx="3932237" cy="1403612"/>
          </a:xfrm>
        </p:spPr>
        <p:txBody>
          <a:bodyPr anchor="b"/>
          <a:lstStyle>
            <a:lvl1pPr>
              <a:defRPr sz="35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C5DAAFF-5839-4ACE-BB8B-E15278B7DF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37192319-E82C-4C67-97BA-1622C704C9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AEDFA1-7D00-41DA-BFBD-E3A8BA15C8E0}"/>
              </a:ext>
            </a:extLst>
          </p:cNvPr>
          <p:cNvSpPr>
            <a:spLocks noGrp="1"/>
          </p:cNvSpPr>
          <p:nvPr>
            <p:ph type="dt" sz="half" idx="10"/>
          </p:nvPr>
        </p:nvSpPr>
        <p:spPr/>
        <p:txBody>
          <a:bodyPr/>
          <a:lstStyle/>
          <a:p>
            <a:fld id="{B52F367C-7D42-4743-A926-91A5CA64A158}" type="datetime4">
              <a:rPr lang="en-GB" smtClean="0"/>
              <a:t>28 May 2019</a:t>
            </a:fld>
            <a:endParaRPr lang="en-GB"/>
          </a:p>
        </p:txBody>
      </p:sp>
      <p:sp>
        <p:nvSpPr>
          <p:cNvPr id="6" name="Footer Placeholder 5">
            <a:extLst>
              <a:ext uri="{FF2B5EF4-FFF2-40B4-BE49-F238E27FC236}">
                <a16:creationId xmlns:a16="http://schemas.microsoft.com/office/drawing/2014/main" id="{CCB1E5C6-647A-409B-A298-CAF92E1C3B9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83BC6A4-F3E8-42BE-8D14-1FADCE17B89A}"/>
              </a:ext>
            </a:extLst>
          </p:cNvPr>
          <p:cNvSpPr>
            <a:spLocks noGrp="1"/>
          </p:cNvSpPr>
          <p:nvPr>
            <p:ph type="sldNum" sz="quarter" idx="12"/>
          </p:nvPr>
        </p:nvSpPr>
        <p:spPr/>
        <p:txBody>
          <a:bodyPr/>
          <a:lstStyle/>
          <a:p>
            <a:fld id="{9EB19F1D-2A8F-4A4B-9DCE-6842248F8C29}" type="slidenum">
              <a:rPr lang="en-GB" smtClean="0"/>
              <a:t>‹#›</a:t>
            </a:fld>
            <a:endParaRPr lang="en-GB"/>
          </a:p>
        </p:txBody>
      </p:sp>
    </p:spTree>
    <p:extLst>
      <p:ext uri="{BB962C8B-B14F-4D97-AF65-F5344CB8AC3E}">
        <p14:creationId xmlns:p14="http://schemas.microsoft.com/office/powerpoint/2010/main" val="580711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ictur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604A3-C695-4B77-B71C-90F37525C0E1}"/>
              </a:ext>
            </a:extLst>
          </p:cNvPr>
          <p:cNvSpPr>
            <a:spLocks noGrp="1"/>
          </p:cNvSpPr>
          <p:nvPr>
            <p:ph type="ctrTitle"/>
          </p:nvPr>
        </p:nvSpPr>
        <p:spPr>
          <a:xfrm>
            <a:off x="685800" y="2162174"/>
            <a:ext cx="5206035" cy="1838325"/>
          </a:xfrm>
        </p:spPr>
        <p:txBody>
          <a:bodyPr anchor="t" anchorCtr="0"/>
          <a:lstStyle>
            <a:lvl1pPr algn="l">
              <a:defRPr sz="6000" cap="none" spc="-130" baseline="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3DCE104-F39F-4501-9C4A-E7DF8F317C2F}"/>
              </a:ext>
            </a:extLst>
          </p:cNvPr>
          <p:cNvSpPr>
            <a:spLocks noGrp="1"/>
          </p:cNvSpPr>
          <p:nvPr>
            <p:ph type="subTitle" idx="1"/>
          </p:nvPr>
        </p:nvSpPr>
        <p:spPr>
          <a:xfrm>
            <a:off x="685800" y="4133850"/>
            <a:ext cx="5206035" cy="1123950"/>
          </a:xfrm>
        </p:spPr>
        <p:txBody>
          <a:bodyPr anchor="t" anchorCtr="0"/>
          <a:lstStyle>
            <a:lvl1pPr marL="0" indent="0" algn="l">
              <a:buNone/>
              <a:defRPr sz="1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ACFBED2-E173-4522-8195-BD6B1C2B8967}"/>
              </a:ext>
            </a:extLst>
          </p:cNvPr>
          <p:cNvSpPr>
            <a:spLocks noGrp="1"/>
          </p:cNvSpPr>
          <p:nvPr>
            <p:ph type="dt" sz="half" idx="10"/>
          </p:nvPr>
        </p:nvSpPr>
        <p:spPr>
          <a:xfrm>
            <a:off x="704850" y="6477000"/>
            <a:ext cx="1800225" cy="244475"/>
          </a:xfrm>
        </p:spPr>
        <p:txBody>
          <a:bodyPr/>
          <a:lstStyle>
            <a:lvl1pPr>
              <a:defRPr>
                <a:solidFill>
                  <a:schemeClr val="bg1"/>
                </a:solidFill>
              </a:defRPr>
            </a:lvl1pPr>
          </a:lstStyle>
          <a:p>
            <a:fld id="{703BD40C-F305-4CF8-B83C-3025CEDF2154}" type="datetime4">
              <a:rPr lang="en-GB" smtClean="0"/>
              <a:pPr/>
              <a:t>28 May 2019</a:t>
            </a:fld>
            <a:endParaRPr lang="en-GB"/>
          </a:p>
        </p:txBody>
      </p:sp>
      <p:sp>
        <p:nvSpPr>
          <p:cNvPr id="5" name="Footer Placeholder 4">
            <a:extLst>
              <a:ext uri="{FF2B5EF4-FFF2-40B4-BE49-F238E27FC236}">
                <a16:creationId xmlns:a16="http://schemas.microsoft.com/office/drawing/2014/main" id="{87A01456-1110-43DC-A362-3C9855543EDC}"/>
              </a:ext>
            </a:extLst>
          </p:cNvPr>
          <p:cNvSpPr>
            <a:spLocks noGrp="1"/>
          </p:cNvSpPr>
          <p:nvPr>
            <p:ph type="ftr" sz="quarter" idx="11"/>
          </p:nvPr>
        </p:nvSpPr>
        <p:spPr/>
        <p:txBody>
          <a:bodyPr/>
          <a:lstStyle>
            <a:lvl1pPr>
              <a:defRPr>
                <a:solidFill>
                  <a:schemeClr val="bg1"/>
                </a:solidFill>
              </a:defRPr>
            </a:lvl1pPr>
          </a:lstStyle>
          <a:p>
            <a:endParaRPr lang="en-GB"/>
          </a:p>
        </p:txBody>
      </p:sp>
      <p:cxnSp>
        <p:nvCxnSpPr>
          <p:cNvPr id="10" name="Straight Connector 9">
            <a:extLst>
              <a:ext uri="{FF2B5EF4-FFF2-40B4-BE49-F238E27FC236}">
                <a16:creationId xmlns:a16="http://schemas.microsoft.com/office/drawing/2014/main" id="{7279E820-C83D-40AC-A1F7-F9F63F7BC00D}"/>
              </a:ext>
            </a:extLst>
          </p:cNvPr>
          <p:cNvCxnSpPr/>
          <p:nvPr/>
        </p:nvCxnSpPr>
        <p:spPr>
          <a:xfrm>
            <a:off x="495300" y="2286000"/>
            <a:ext cx="0" cy="4572000"/>
          </a:xfrm>
          <a:prstGeom prst="line">
            <a:avLst/>
          </a:prstGeom>
          <a:ln w="15875">
            <a:solidFill>
              <a:srgbClr val="E42A2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955035B-6662-4DCE-BD07-4397987AF0B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896093" y="6441281"/>
            <a:ext cx="1073024" cy="254602"/>
          </a:xfrm>
          <a:prstGeom prst="rect">
            <a:avLst/>
          </a:prstGeom>
        </p:spPr>
      </p:pic>
      <p:cxnSp>
        <p:nvCxnSpPr>
          <p:cNvPr id="8" name="Straight Connector 7">
            <a:extLst>
              <a:ext uri="{FF2B5EF4-FFF2-40B4-BE49-F238E27FC236}">
                <a16:creationId xmlns:a16="http://schemas.microsoft.com/office/drawing/2014/main" id="{7D2C2AAA-7E07-414E-8A49-70EC08CC667C}"/>
              </a:ext>
            </a:extLst>
          </p:cNvPr>
          <p:cNvCxnSpPr/>
          <p:nvPr userDrawn="1"/>
        </p:nvCxnSpPr>
        <p:spPr>
          <a:xfrm>
            <a:off x="495300" y="2286000"/>
            <a:ext cx="0" cy="4572000"/>
          </a:xfrm>
          <a:prstGeom prst="line">
            <a:avLst/>
          </a:prstGeom>
          <a:ln w="15875">
            <a:solidFill>
              <a:srgbClr val="E42A2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56B8C88D-2355-3A4A-9C14-C4E058FACF2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896093" y="6441281"/>
            <a:ext cx="1073024" cy="254602"/>
          </a:xfrm>
          <a:prstGeom prst="rect">
            <a:avLst/>
          </a:prstGeom>
        </p:spPr>
      </p:pic>
    </p:spTree>
    <p:extLst>
      <p:ext uri="{BB962C8B-B14F-4D97-AF65-F5344CB8AC3E}">
        <p14:creationId xmlns:p14="http://schemas.microsoft.com/office/powerpoint/2010/main" val="5363858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1B3FD-A24F-4E89-8629-F5A0827F006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387F423-EA0F-4C53-86D4-F6F232ADF1BC}"/>
              </a:ext>
            </a:extLst>
          </p:cNvPr>
          <p:cNvSpPr>
            <a:spLocks noGrp="1"/>
          </p:cNvSpPr>
          <p:nvPr>
            <p:ph idx="1"/>
          </p:nvPr>
        </p:nvSpPr>
        <p:spPr>
          <a:xfrm>
            <a:off x="654051" y="1609200"/>
            <a:ext cx="10373487" cy="3639600"/>
          </a:xfrm>
        </p:spPr>
        <p:txBody>
          <a:bodyPr/>
          <a:lstStyle>
            <a:lvl1pPr marL="447675" indent="-447675">
              <a:lnSpc>
                <a:spcPct val="110000"/>
              </a:lnSpc>
              <a:spcBef>
                <a:spcPts val="0"/>
              </a:spcBef>
              <a:buFont typeface="+mj-lt"/>
              <a:buAutoNum type="arabicPeriod"/>
              <a:defRPr sz="2700">
                <a:latin typeface="Calibri Light" panose="020F0302020204030204" pitchFamily="34" charset="0"/>
                <a:cs typeface="Calibri Light" panose="020F0302020204030204" pitchFamily="34" charset="0"/>
              </a:defRPr>
            </a:lvl1pPr>
            <a:lvl2pPr marL="180975" indent="0">
              <a:lnSpc>
                <a:spcPct val="100000"/>
              </a:lnSpc>
              <a:spcBef>
                <a:spcPts val="0"/>
              </a:spcBef>
              <a:buNone/>
              <a:defRPr/>
            </a:lvl2pPr>
            <a:lvl3pPr>
              <a:lnSpc>
                <a:spcPct val="100000"/>
              </a:lnSpc>
              <a:spcBef>
                <a:spcPts val="0"/>
              </a:spcBef>
              <a:defRPr/>
            </a:lvl3pPr>
            <a:lvl4pPr>
              <a:lnSpc>
                <a:spcPct val="100000"/>
              </a:lnSpc>
              <a:spcBef>
                <a:spcPts val="0"/>
              </a:spcBef>
              <a:defRPr/>
            </a:lvl4pPr>
            <a:lvl5pPr>
              <a:lnSpc>
                <a:spcPct val="100000"/>
              </a:lnSpc>
              <a:spcBef>
                <a:spcPts val="0"/>
              </a:spcBef>
              <a:defRPr/>
            </a:lvl5pPr>
          </a:lstStyle>
          <a:p>
            <a:pPr lvl="0"/>
            <a:r>
              <a:rPr lang="en-US"/>
              <a:t>Click to edit Master text styles</a:t>
            </a:r>
          </a:p>
        </p:txBody>
      </p:sp>
      <p:sp>
        <p:nvSpPr>
          <p:cNvPr id="4" name="Date Placeholder 3">
            <a:extLst>
              <a:ext uri="{FF2B5EF4-FFF2-40B4-BE49-F238E27FC236}">
                <a16:creationId xmlns:a16="http://schemas.microsoft.com/office/drawing/2014/main" id="{DB87E072-2015-455B-BEA5-5D6D905EC63E}"/>
              </a:ext>
            </a:extLst>
          </p:cNvPr>
          <p:cNvSpPr>
            <a:spLocks noGrp="1"/>
          </p:cNvSpPr>
          <p:nvPr>
            <p:ph type="dt" sz="half" idx="10"/>
          </p:nvPr>
        </p:nvSpPr>
        <p:spPr/>
        <p:txBody>
          <a:bodyPr/>
          <a:lstStyle/>
          <a:p>
            <a:fld id="{CB203574-B2C6-4108-B3E0-5C5C7364898C}" type="datetime4">
              <a:rPr lang="en-GB" smtClean="0"/>
              <a:t>28 May 2019</a:t>
            </a:fld>
            <a:endParaRPr lang="en-GB"/>
          </a:p>
        </p:txBody>
      </p:sp>
      <p:sp>
        <p:nvSpPr>
          <p:cNvPr id="5" name="Footer Placeholder 4">
            <a:extLst>
              <a:ext uri="{FF2B5EF4-FFF2-40B4-BE49-F238E27FC236}">
                <a16:creationId xmlns:a16="http://schemas.microsoft.com/office/drawing/2014/main" id="{DF088C44-228E-48B5-8740-EA728D668D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4DCA2B-332A-41E6-8831-725B6088C147}"/>
              </a:ext>
            </a:extLst>
          </p:cNvPr>
          <p:cNvSpPr>
            <a:spLocks noGrp="1"/>
          </p:cNvSpPr>
          <p:nvPr>
            <p:ph type="sldNum" sz="quarter" idx="12"/>
          </p:nvPr>
        </p:nvSpPr>
        <p:spPr>
          <a:xfrm>
            <a:off x="11353800" y="152400"/>
            <a:ext cx="628650" cy="244475"/>
          </a:xfrm>
        </p:spPr>
        <p:txBody>
          <a:bodyPr/>
          <a:lstStyle/>
          <a:p>
            <a:fld id="{9EB19F1D-2A8F-4A4B-9DCE-6842248F8C29}" type="slidenum">
              <a:rPr lang="en-GB" smtClean="0"/>
              <a:t>‹#›</a:t>
            </a:fld>
            <a:endParaRPr lang="en-GB"/>
          </a:p>
        </p:txBody>
      </p:sp>
    </p:spTree>
    <p:extLst>
      <p:ext uri="{BB962C8B-B14F-4D97-AF65-F5344CB8AC3E}">
        <p14:creationId xmlns:p14="http://schemas.microsoft.com/office/powerpoint/2010/main" val="25772265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Sec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604A3-C695-4B77-B71C-90F37525C0E1}"/>
              </a:ext>
            </a:extLst>
          </p:cNvPr>
          <p:cNvSpPr>
            <a:spLocks noGrp="1"/>
          </p:cNvSpPr>
          <p:nvPr>
            <p:ph type="ctrTitle"/>
          </p:nvPr>
        </p:nvSpPr>
        <p:spPr>
          <a:xfrm>
            <a:off x="685801" y="1088136"/>
            <a:ext cx="4736592" cy="4581144"/>
          </a:xfrm>
        </p:spPr>
        <p:txBody>
          <a:bodyPr anchor="ctr" anchorCtr="0"/>
          <a:lstStyle>
            <a:lvl1pPr algn="l">
              <a:defRPr sz="2400" cap="none" spc="-130" baseline="0">
                <a:solidFill>
                  <a:schemeClr val="bg1"/>
                </a:solidFill>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id="{3ACFBED2-E173-4522-8195-BD6B1C2B8967}"/>
              </a:ext>
            </a:extLst>
          </p:cNvPr>
          <p:cNvSpPr>
            <a:spLocks noGrp="1"/>
          </p:cNvSpPr>
          <p:nvPr>
            <p:ph type="dt" sz="half" idx="10"/>
          </p:nvPr>
        </p:nvSpPr>
        <p:spPr>
          <a:xfrm>
            <a:off x="704850" y="6477000"/>
            <a:ext cx="1800225" cy="244475"/>
          </a:xfrm>
        </p:spPr>
        <p:txBody>
          <a:bodyPr/>
          <a:lstStyle>
            <a:lvl1pPr>
              <a:defRPr>
                <a:solidFill>
                  <a:schemeClr val="bg1"/>
                </a:solidFill>
              </a:defRPr>
            </a:lvl1pPr>
          </a:lstStyle>
          <a:p>
            <a:fld id="{59652269-CB17-4A8D-9471-F150E130043E}" type="datetime4">
              <a:rPr lang="en-GB" smtClean="0"/>
              <a:pPr/>
              <a:t>28 May 2019</a:t>
            </a:fld>
            <a:endParaRPr lang="en-GB"/>
          </a:p>
        </p:txBody>
      </p:sp>
      <p:sp>
        <p:nvSpPr>
          <p:cNvPr id="5" name="Footer Placeholder 4">
            <a:extLst>
              <a:ext uri="{FF2B5EF4-FFF2-40B4-BE49-F238E27FC236}">
                <a16:creationId xmlns:a16="http://schemas.microsoft.com/office/drawing/2014/main" id="{87A01456-1110-43DC-A362-3C9855543EDC}"/>
              </a:ext>
            </a:extLst>
          </p:cNvPr>
          <p:cNvSpPr>
            <a:spLocks noGrp="1"/>
          </p:cNvSpPr>
          <p:nvPr>
            <p:ph type="ftr" sz="quarter" idx="11"/>
          </p:nvPr>
        </p:nvSpPr>
        <p:spPr/>
        <p:txBody>
          <a:bodyPr/>
          <a:lstStyle>
            <a:lvl1pPr>
              <a:defRPr>
                <a:solidFill>
                  <a:schemeClr val="bg1"/>
                </a:solidFill>
              </a:defRPr>
            </a:lvl1pPr>
          </a:lstStyle>
          <a:p>
            <a:endParaRPr lang="en-GB"/>
          </a:p>
        </p:txBody>
      </p:sp>
      <p:pic>
        <p:nvPicPr>
          <p:cNvPr id="9" name="Picture 8">
            <a:extLst>
              <a:ext uri="{FF2B5EF4-FFF2-40B4-BE49-F238E27FC236}">
                <a16:creationId xmlns:a16="http://schemas.microsoft.com/office/drawing/2014/main" id="{6955035B-6662-4DCE-BD07-4397987AF0B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896093" y="6441281"/>
            <a:ext cx="1073024" cy="254602"/>
          </a:xfrm>
          <a:prstGeom prst="rect">
            <a:avLst/>
          </a:prstGeom>
        </p:spPr>
      </p:pic>
      <p:sp>
        <p:nvSpPr>
          <p:cNvPr id="8" name="Slide Number Placeholder 5">
            <a:extLst>
              <a:ext uri="{FF2B5EF4-FFF2-40B4-BE49-F238E27FC236}">
                <a16:creationId xmlns:a16="http://schemas.microsoft.com/office/drawing/2014/main" id="{F4E4D5F4-B2BE-BD4C-96B1-664F33928E5B}"/>
              </a:ext>
            </a:extLst>
          </p:cNvPr>
          <p:cNvSpPr>
            <a:spLocks noGrp="1"/>
          </p:cNvSpPr>
          <p:nvPr>
            <p:ph type="sldNum" sz="quarter" idx="12"/>
          </p:nvPr>
        </p:nvSpPr>
        <p:spPr>
          <a:xfrm>
            <a:off x="11344275" y="152400"/>
            <a:ext cx="628650" cy="244475"/>
          </a:xfrm>
        </p:spPr>
        <p:txBody>
          <a:bodyPr/>
          <a:lstStyle>
            <a:lvl1pPr>
              <a:defRPr>
                <a:solidFill>
                  <a:schemeClr val="bg1"/>
                </a:solidFill>
              </a:defRPr>
            </a:lvl1pPr>
          </a:lstStyle>
          <a:p>
            <a:fld id="{9EB19F1D-2A8F-4A4B-9DCE-6842248F8C29}" type="slidenum">
              <a:rPr lang="en-GB" smtClean="0"/>
              <a:pPr/>
              <a:t>‹#›</a:t>
            </a:fld>
            <a:endParaRPr lang="en-GB"/>
          </a:p>
        </p:txBody>
      </p:sp>
    </p:spTree>
    <p:extLst>
      <p:ext uri="{BB962C8B-B14F-4D97-AF65-F5344CB8AC3E}">
        <p14:creationId xmlns:p14="http://schemas.microsoft.com/office/powerpoint/2010/main" val="1660904698"/>
      </p:ext>
    </p:extLst>
  </p:cSld>
  <p:clrMapOvr>
    <a:masterClrMapping/>
  </p:clrMapOvr>
  <p:hf hdr="0" ftr="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1_Sec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604A3-C695-4B77-B71C-90F37525C0E1}"/>
              </a:ext>
            </a:extLst>
          </p:cNvPr>
          <p:cNvSpPr>
            <a:spLocks noGrp="1"/>
          </p:cNvSpPr>
          <p:nvPr>
            <p:ph type="ctrTitle"/>
          </p:nvPr>
        </p:nvSpPr>
        <p:spPr>
          <a:xfrm>
            <a:off x="6724651" y="1088136"/>
            <a:ext cx="4736592" cy="4581144"/>
          </a:xfrm>
        </p:spPr>
        <p:txBody>
          <a:bodyPr anchor="ctr" anchorCtr="0"/>
          <a:lstStyle>
            <a:lvl1pPr algn="l">
              <a:defRPr sz="2400" cap="none" spc="-130" baseline="0">
                <a:solidFill>
                  <a:schemeClr val="bg1"/>
                </a:solidFill>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id="{3ACFBED2-E173-4522-8195-BD6B1C2B8967}"/>
              </a:ext>
            </a:extLst>
          </p:cNvPr>
          <p:cNvSpPr>
            <a:spLocks noGrp="1"/>
          </p:cNvSpPr>
          <p:nvPr>
            <p:ph type="dt" sz="half" idx="10"/>
          </p:nvPr>
        </p:nvSpPr>
        <p:spPr>
          <a:xfrm>
            <a:off x="704850" y="6477000"/>
            <a:ext cx="1800225" cy="244475"/>
          </a:xfrm>
        </p:spPr>
        <p:txBody>
          <a:bodyPr/>
          <a:lstStyle>
            <a:lvl1pPr>
              <a:defRPr>
                <a:solidFill>
                  <a:schemeClr val="bg1"/>
                </a:solidFill>
              </a:defRPr>
            </a:lvl1pPr>
          </a:lstStyle>
          <a:p>
            <a:fld id="{59652269-CB17-4A8D-9471-F150E130043E}" type="datetime4">
              <a:rPr lang="en-GB" smtClean="0"/>
              <a:pPr/>
              <a:t>28 May 2019</a:t>
            </a:fld>
            <a:endParaRPr lang="en-GB"/>
          </a:p>
        </p:txBody>
      </p:sp>
      <p:sp>
        <p:nvSpPr>
          <p:cNvPr id="5" name="Footer Placeholder 4">
            <a:extLst>
              <a:ext uri="{FF2B5EF4-FFF2-40B4-BE49-F238E27FC236}">
                <a16:creationId xmlns:a16="http://schemas.microsoft.com/office/drawing/2014/main" id="{87A01456-1110-43DC-A362-3C9855543EDC}"/>
              </a:ext>
            </a:extLst>
          </p:cNvPr>
          <p:cNvSpPr>
            <a:spLocks noGrp="1"/>
          </p:cNvSpPr>
          <p:nvPr>
            <p:ph type="ftr" sz="quarter" idx="11"/>
          </p:nvPr>
        </p:nvSpPr>
        <p:spPr/>
        <p:txBody>
          <a:bodyPr/>
          <a:lstStyle>
            <a:lvl1pPr>
              <a:defRPr>
                <a:solidFill>
                  <a:schemeClr val="bg1"/>
                </a:solidFill>
              </a:defRPr>
            </a:lvl1pPr>
          </a:lstStyle>
          <a:p>
            <a:endParaRPr lang="en-GB"/>
          </a:p>
        </p:txBody>
      </p:sp>
      <p:pic>
        <p:nvPicPr>
          <p:cNvPr id="9" name="Picture 8">
            <a:extLst>
              <a:ext uri="{FF2B5EF4-FFF2-40B4-BE49-F238E27FC236}">
                <a16:creationId xmlns:a16="http://schemas.microsoft.com/office/drawing/2014/main" id="{6955035B-6662-4DCE-BD07-4397987AF0B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896093" y="6441281"/>
            <a:ext cx="1073024" cy="254602"/>
          </a:xfrm>
          <a:prstGeom prst="rect">
            <a:avLst/>
          </a:prstGeom>
        </p:spPr>
      </p:pic>
      <p:sp>
        <p:nvSpPr>
          <p:cNvPr id="8" name="Slide Number Placeholder 5">
            <a:extLst>
              <a:ext uri="{FF2B5EF4-FFF2-40B4-BE49-F238E27FC236}">
                <a16:creationId xmlns:a16="http://schemas.microsoft.com/office/drawing/2014/main" id="{F4E4D5F4-B2BE-BD4C-96B1-664F33928E5B}"/>
              </a:ext>
            </a:extLst>
          </p:cNvPr>
          <p:cNvSpPr>
            <a:spLocks noGrp="1"/>
          </p:cNvSpPr>
          <p:nvPr>
            <p:ph type="sldNum" sz="quarter" idx="12"/>
          </p:nvPr>
        </p:nvSpPr>
        <p:spPr>
          <a:xfrm>
            <a:off x="11344275" y="152400"/>
            <a:ext cx="628650" cy="244475"/>
          </a:xfrm>
        </p:spPr>
        <p:txBody>
          <a:bodyPr/>
          <a:lstStyle>
            <a:lvl1pPr>
              <a:defRPr>
                <a:solidFill>
                  <a:schemeClr val="bg1"/>
                </a:solidFill>
              </a:defRPr>
            </a:lvl1pPr>
          </a:lstStyle>
          <a:p>
            <a:fld id="{9EB19F1D-2A8F-4A4B-9DCE-6842248F8C29}" type="slidenum">
              <a:rPr lang="en-GB" smtClean="0"/>
              <a:pPr/>
              <a:t>‹#›</a:t>
            </a:fld>
            <a:endParaRPr lang="en-GB"/>
          </a:p>
        </p:txBody>
      </p:sp>
    </p:spTree>
    <p:extLst>
      <p:ext uri="{BB962C8B-B14F-4D97-AF65-F5344CB8AC3E}">
        <p14:creationId xmlns:p14="http://schemas.microsoft.com/office/powerpoint/2010/main" val="1849661936"/>
      </p:ext>
    </p:extLst>
  </p:cSld>
  <p:clrMapOvr>
    <a:masterClrMapping/>
  </p:clrMapOvr>
  <p:hf hdr="0" ftr="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ac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1B3FD-A24F-4E89-8629-F5A0827F0062}"/>
              </a:ext>
            </a:extLst>
          </p:cNvPr>
          <p:cNvSpPr>
            <a:spLocks noGrp="1"/>
          </p:cNvSpPr>
          <p:nvPr>
            <p:ph type="title"/>
          </p:nvPr>
        </p:nvSpPr>
        <p:spPr>
          <a:xfrm>
            <a:off x="1362071" y="2317750"/>
            <a:ext cx="9486905" cy="2368550"/>
          </a:xfrm>
        </p:spPr>
        <p:txBody>
          <a:bodyPr anchor="ctr" anchorCtr="0"/>
          <a:lstStyle>
            <a:lvl1pPr algn="ctr">
              <a:defRPr sz="6000" cap="none" baseline="0">
                <a:latin typeface="Calibri Light" panose="020F0302020204030204" pitchFamily="34" charset="0"/>
                <a:cs typeface="Calibri Light" panose="020F0302020204030204" pitchFamily="34" charset="0"/>
              </a:defRPr>
            </a:lvl1pPr>
          </a:lstStyle>
          <a:p>
            <a:r>
              <a:rPr lang="en-US"/>
              <a:t>Click to edit Master title style</a:t>
            </a:r>
            <a:endParaRPr lang="en-GB"/>
          </a:p>
        </p:txBody>
      </p:sp>
      <p:sp>
        <p:nvSpPr>
          <p:cNvPr id="11" name="Text Placeholder 10">
            <a:extLst>
              <a:ext uri="{FF2B5EF4-FFF2-40B4-BE49-F238E27FC236}">
                <a16:creationId xmlns:a16="http://schemas.microsoft.com/office/drawing/2014/main" id="{90F118A9-6483-49D6-88CB-173F5274CD11}"/>
              </a:ext>
            </a:extLst>
          </p:cNvPr>
          <p:cNvSpPr>
            <a:spLocks noGrp="1"/>
          </p:cNvSpPr>
          <p:nvPr>
            <p:ph type="body" sz="quarter" idx="10" hasCustomPrompt="1"/>
          </p:nvPr>
        </p:nvSpPr>
        <p:spPr>
          <a:xfrm>
            <a:off x="228599" y="5886450"/>
            <a:ext cx="6667501" cy="775749"/>
          </a:xfrm>
        </p:spPr>
        <p:txBody>
          <a:bodyPr anchor="b" anchorCtr="0"/>
          <a:lstStyle>
            <a:lvl1pPr marL="0" indent="0">
              <a:lnSpc>
                <a:spcPct val="100000"/>
              </a:lnSpc>
              <a:spcBef>
                <a:spcPts val="0"/>
              </a:spcBef>
              <a:buNone/>
              <a:defRPr sz="900">
                <a:latin typeface="Calibri Light" panose="020F0302020204030204" pitchFamily="34" charset="0"/>
                <a:cs typeface="Calibri Light" panose="020F0302020204030204" pitchFamily="34" charset="0"/>
              </a:defRPr>
            </a:lvl1pPr>
          </a:lstStyle>
          <a:p>
            <a:pPr lvl="0"/>
            <a:r>
              <a:rPr lang="en-US"/>
              <a:t>Contact details</a:t>
            </a:r>
          </a:p>
        </p:txBody>
      </p:sp>
    </p:spTree>
    <p:extLst>
      <p:ext uri="{BB962C8B-B14F-4D97-AF65-F5344CB8AC3E}">
        <p14:creationId xmlns:p14="http://schemas.microsoft.com/office/powerpoint/2010/main" val="26627537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1B3FD-A24F-4E89-8629-F5A0827F0062}"/>
              </a:ext>
            </a:extLst>
          </p:cNvPr>
          <p:cNvSpPr>
            <a:spLocks noGrp="1"/>
          </p:cNvSpPr>
          <p:nvPr>
            <p:ph type="title"/>
          </p:nvPr>
        </p:nvSpPr>
        <p:spPr>
          <a:xfrm>
            <a:off x="1362071" y="2317750"/>
            <a:ext cx="9486905" cy="2368550"/>
          </a:xfrm>
        </p:spPr>
        <p:txBody>
          <a:bodyPr anchor="ctr" anchorCtr="0"/>
          <a:lstStyle>
            <a:lvl1pPr algn="ctr">
              <a:defRPr sz="6000" cap="none" baseline="0">
                <a:latin typeface="Calibri Light" panose="020F0302020204030204" pitchFamily="34" charset="0"/>
                <a:cs typeface="Calibri Light" panose="020F0302020204030204" pitchFamily="34" charset="0"/>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320AB36C-CA5E-41DF-991D-23E31C062095}"/>
              </a:ext>
            </a:extLst>
          </p:cNvPr>
          <p:cNvSpPr>
            <a:spLocks noGrp="1"/>
          </p:cNvSpPr>
          <p:nvPr>
            <p:ph type="dt" sz="half" idx="10"/>
          </p:nvPr>
        </p:nvSpPr>
        <p:spPr/>
        <p:txBody>
          <a:bodyPr/>
          <a:lstStyle/>
          <a:p>
            <a:fld id="{59652269-CB17-4A8D-9471-F150E130043E}" type="datetime4">
              <a:rPr lang="en-GB" smtClean="0"/>
              <a:pPr/>
              <a:t>28 May 2019</a:t>
            </a:fld>
            <a:endParaRPr lang="en-GB"/>
          </a:p>
        </p:txBody>
      </p:sp>
      <p:sp>
        <p:nvSpPr>
          <p:cNvPr id="4" name="Footer Placeholder 3">
            <a:extLst>
              <a:ext uri="{FF2B5EF4-FFF2-40B4-BE49-F238E27FC236}">
                <a16:creationId xmlns:a16="http://schemas.microsoft.com/office/drawing/2014/main" id="{576A0B3D-0413-4F62-A752-FE5786FB5D0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E04E2E7-5B80-45E6-9E33-55513F24B4AA}"/>
              </a:ext>
            </a:extLst>
          </p:cNvPr>
          <p:cNvSpPr>
            <a:spLocks noGrp="1"/>
          </p:cNvSpPr>
          <p:nvPr>
            <p:ph type="sldNum" sz="quarter" idx="12"/>
          </p:nvPr>
        </p:nvSpPr>
        <p:spPr/>
        <p:txBody>
          <a:bodyPr/>
          <a:lstStyle/>
          <a:p>
            <a:fld id="{9EB19F1D-2A8F-4A4B-9DCE-6842248F8C29}" type="slidenum">
              <a:rPr lang="en-GB" smtClean="0"/>
              <a:pPr/>
              <a:t>‹#›</a:t>
            </a:fld>
            <a:endParaRPr lang="en-GB"/>
          </a:p>
        </p:txBody>
      </p:sp>
    </p:spTree>
    <p:extLst>
      <p:ext uri="{BB962C8B-B14F-4D97-AF65-F5344CB8AC3E}">
        <p14:creationId xmlns:p14="http://schemas.microsoft.com/office/powerpoint/2010/main" val="36458889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Picture Placeholder 11">
            <a:extLst>
              <a:ext uri="{FF2B5EF4-FFF2-40B4-BE49-F238E27FC236}">
                <a16:creationId xmlns:a16="http://schemas.microsoft.com/office/drawing/2014/main" id="{ABDAF8C5-AC9E-4F52-B5A5-5D84FE2A6A21}"/>
              </a:ext>
            </a:extLst>
          </p:cNvPr>
          <p:cNvSpPr>
            <a:spLocks noGrp="1"/>
          </p:cNvSpPr>
          <p:nvPr>
            <p:ph type="pic" sz="quarter" idx="14"/>
          </p:nvPr>
        </p:nvSpPr>
        <p:spPr>
          <a:xfrm>
            <a:off x="6077689" y="0"/>
            <a:ext cx="6098400" cy="6858001"/>
          </a:xfrm>
          <a:solidFill>
            <a:schemeClr val="bg1">
              <a:lumMod val="85000"/>
            </a:schemeClr>
          </a:solidFill>
        </p:spPr>
        <p:txBody>
          <a:bodyPr/>
          <a:lstStyle>
            <a:lvl1pPr marL="0" indent="0" algn="ctr">
              <a:buNone/>
              <a:defRPr sz="3200" b="1"/>
            </a:lvl1pPr>
          </a:lstStyle>
          <a:p>
            <a:r>
              <a:rPr lang="en-US"/>
              <a:t>Click icon to add picture</a:t>
            </a:r>
            <a:endParaRPr lang="en-GB"/>
          </a:p>
        </p:txBody>
      </p:sp>
      <p:sp>
        <p:nvSpPr>
          <p:cNvPr id="2" name="Title 1">
            <a:extLst>
              <a:ext uri="{FF2B5EF4-FFF2-40B4-BE49-F238E27FC236}">
                <a16:creationId xmlns:a16="http://schemas.microsoft.com/office/drawing/2014/main" id="{202604A3-C695-4B77-B71C-90F37525C0E1}"/>
              </a:ext>
            </a:extLst>
          </p:cNvPr>
          <p:cNvSpPr>
            <a:spLocks noGrp="1"/>
          </p:cNvSpPr>
          <p:nvPr>
            <p:ph type="ctrTitle"/>
          </p:nvPr>
        </p:nvSpPr>
        <p:spPr>
          <a:xfrm>
            <a:off x="685800" y="2162174"/>
            <a:ext cx="5182340" cy="1838325"/>
          </a:xfrm>
        </p:spPr>
        <p:txBody>
          <a:bodyPr anchor="t" anchorCtr="0"/>
          <a:lstStyle>
            <a:lvl1pPr algn="l">
              <a:defRPr sz="6000" cap="none" spc="-130" baseline="0"/>
            </a:lvl1pPr>
          </a:lstStyle>
          <a:p>
            <a:r>
              <a:rPr lang="en-US"/>
              <a:t>Click to edit Master title style</a:t>
            </a:r>
            <a:endParaRPr lang="en-GB"/>
          </a:p>
        </p:txBody>
      </p:sp>
      <p:sp>
        <p:nvSpPr>
          <p:cNvPr id="3" name="Subtitle 2">
            <a:extLst>
              <a:ext uri="{FF2B5EF4-FFF2-40B4-BE49-F238E27FC236}">
                <a16:creationId xmlns:a16="http://schemas.microsoft.com/office/drawing/2014/main" id="{63DCE104-F39F-4501-9C4A-E7DF8F317C2F}"/>
              </a:ext>
            </a:extLst>
          </p:cNvPr>
          <p:cNvSpPr>
            <a:spLocks noGrp="1"/>
          </p:cNvSpPr>
          <p:nvPr>
            <p:ph type="subTitle" idx="1"/>
          </p:nvPr>
        </p:nvSpPr>
        <p:spPr>
          <a:xfrm>
            <a:off x="685800" y="4133850"/>
            <a:ext cx="5182340" cy="1123950"/>
          </a:xfrm>
        </p:spPr>
        <p:txBody>
          <a:bodyPr anchor="t" anchorCtr="0"/>
          <a:lstStyle>
            <a:lvl1pPr marL="0" indent="0" algn="l">
              <a:buNone/>
              <a:defRPr sz="19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ACFBED2-E173-4522-8195-BD6B1C2B8967}"/>
              </a:ext>
            </a:extLst>
          </p:cNvPr>
          <p:cNvSpPr>
            <a:spLocks noGrp="1"/>
          </p:cNvSpPr>
          <p:nvPr>
            <p:ph type="dt" sz="half" idx="10"/>
          </p:nvPr>
        </p:nvSpPr>
        <p:spPr>
          <a:xfrm>
            <a:off x="704850" y="6477000"/>
            <a:ext cx="1800225" cy="244475"/>
          </a:xfrm>
        </p:spPr>
        <p:txBody>
          <a:bodyPr/>
          <a:lstStyle/>
          <a:p>
            <a:fld id="{703BD40C-F305-4CF8-B83C-3025CEDF2154}" type="datetime4">
              <a:rPr lang="en-GB" smtClean="0"/>
              <a:t>28 May 2019</a:t>
            </a:fld>
            <a:endParaRPr lang="en-GB"/>
          </a:p>
        </p:txBody>
      </p:sp>
      <p:sp>
        <p:nvSpPr>
          <p:cNvPr id="5" name="Footer Placeholder 4">
            <a:extLst>
              <a:ext uri="{FF2B5EF4-FFF2-40B4-BE49-F238E27FC236}">
                <a16:creationId xmlns:a16="http://schemas.microsoft.com/office/drawing/2014/main" id="{87A01456-1110-43DC-A362-3C9855543EDC}"/>
              </a:ext>
            </a:extLst>
          </p:cNvPr>
          <p:cNvSpPr>
            <a:spLocks noGrp="1"/>
          </p:cNvSpPr>
          <p:nvPr>
            <p:ph type="ftr" sz="quarter" idx="11"/>
          </p:nvPr>
        </p:nvSpPr>
        <p:spPr/>
        <p:txBody>
          <a:bodyPr/>
          <a:lstStyle/>
          <a:p>
            <a:endParaRPr lang="en-GB"/>
          </a:p>
        </p:txBody>
      </p:sp>
      <p:cxnSp>
        <p:nvCxnSpPr>
          <p:cNvPr id="10" name="Straight Connector 9">
            <a:extLst>
              <a:ext uri="{FF2B5EF4-FFF2-40B4-BE49-F238E27FC236}">
                <a16:creationId xmlns:a16="http://schemas.microsoft.com/office/drawing/2014/main" id="{7279E820-C83D-40AC-A1F7-F9F63F7BC00D}"/>
              </a:ext>
            </a:extLst>
          </p:cNvPr>
          <p:cNvCxnSpPr/>
          <p:nvPr userDrawn="1"/>
        </p:nvCxnSpPr>
        <p:spPr>
          <a:xfrm>
            <a:off x="495300" y="2286000"/>
            <a:ext cx="0" cy="4572000"/>
          </a:xfrm>
          <a:prstGeom prst="line">
            <a:avLst/>
          </a:prstGeom>
          <a:ln w="15875">
            <a:solidFill>
              <a:srgbClr val="E42A2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27219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Slide with Picture Placeholder">
    <p:bg>
      <p:bgPr>
        <a:solidFill>
          <a:srgbClr val="000000"/>
        </a:solidFill>
        <a:effectLst/>
      </p:bgPr>
    </p:bg>
    <p:spTree>
      <p:nvGrpSpPr>
        <p:cNvPr id="1" name=""/>
        <p:cNvGrpSpPr/>
        <p:nvPr/>
      </p:nvGrpSpPr>
      <p:grpSpPr>
        <a:xfrm>
          <a:off x="0" y="0"/>
          <a:ext cx="0" cy="0"/>
          <a:chOff x="0" y="0"/>
          <a:chExt cx="0" cy="0"/>
        </a:xfrm>
      </p:grpSpPr>
      <p:sp>
        <p:nvSpPr>
          <p:cNvPr id="8" name="Picture Placeholder 11">
            <a:extLst>
              <a:ext uri="{FF2B5EF4-FFF2-40B4-BE49-F238E27FC236}">
                <a16:creationId xmlns:a16="http://schemas.microsoft.com/office/drawing/2014/main" id="{3BDBE785-AB32-4BF3-8217-6262E2449A07}"/>
              </a:ext>
            </a:extLst>
          </p:cNvPr>
          <p:cNvSpPr>
            <a:spLocks noGrp="1"/>
          </p:cNvSpPr>
          <p:nvPr>
            <p:ph type="pic" sz="quarter" idx="14"/>
          </p:nvPr>
        </p:nvSpPr>
        <p:spPr>
          <a:xfrm>
            <a:off x="0" y="-1"/>
            <a:ext cx="12192000" cy="6858001"/>
          </a:xfrm>
          <a:solidFill>
            <a:schemeClr val="bg1">
              <a:lumMod val="85000"/>
            </a:schemeClr>
          </a:solidFill>
        </p:spPr>
        <p:txBody>
          <a:bodyPr anchor="t" anchorCtr="0"/>
          <a:lstStyle>
            <a:lvl1pPr marL="0" indent="0" algn="l">
              <a:buNone/>
              <a:defRPr sz="3200" b="1"/>
            </a:lvl1pPr>
          </a:lstStyle>
          <a:p>
            <a:r>
              <a:rPr lang="en-US"/>
              <a:t>Click icon to add picture</a:t>
            </a:r>
            <a:endParaRPr lang="en-GB"/>
          </a:p>
        </p:txBody>
      </p:sp>
      <p:sp>
        <p:nvSpPr>
          <p:cNvPr id="2" name="Title 1">
            <a:extLst>
              <a:ext uri="{FF2B5EF4-FFF2-40B4-BE49-F238E27FC236}">
                <a16:creationId xmlns:a16="http://schemas.microsoft.com/office/drawing/2014/main" id="{202604A3-C695-4B77-B71C-90F37525C0E1}"/>
              </a:ext>
            </a:extLst>
          </p:cNvPr>
          <p:cNvSpPr>
            <a:spLocks noGrp="1"/>
          </p:cNvSpPr>
          <p:nvPr>
            <p:ph type="ctrTitle"/>
          </p:nvPr>
        </p:nvSpPr>
        <p:spPr>
          <a:xfrm>
            <a:off x="685800" y="2162174"/>
            <a:ext cx="5206035" cy="1838325"/>
          </a:xfrm>
        </p:spPr>
        <p:txBody>
          <a:bodyPr anchor="t" anchorCtr="0"/>
          <a:lstStyle>
            <a:lvl1pPr algn="l">
              <a:defRPr sz="6000" cap="none" spc="-130" baseline="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3DCE104-F39F-4501-9C4A-E7DF8F317C2F}"/>
              </a:ext>
            </a:extLst>
          </p:cNvPr>
          <p:cNvSpPr>
            <a:spLocks noGrp="1"/>
          </p:cNvSpPr>
          <p:nvPr>
            <p:ph type="subTitle" idx="1"/>
          </p:nvPr>
        </p:nvSpPr>
        <p:spPr>
          <a:xfrm>
            <a:off x="685800" y="4133850"/>
            <a:ext cx="5206035" cy="1123950"/>
          </a:xfrm>
        </p:spPr>
        <p:txBody>
          <a:bodyPr anchor="t" anchorCtr="0"/>
          <a:lstStyle>
            <a:lvl1pPr marL="0" indent="0" algn="l">
              <a:buNone/>
              <a:defRPr sz="1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ACFBED2-E173-4522-8195-BD6B1C2B8967}"/>
              </a:ext>
            </a:extLst>
          </p:cNvPr>
          <p:cNvSpPr>
            <a:spLocks noGrp="1"/>
          </p:cNvSpPr>
          <p:nvPr>
            <p:ph type="dt" sz="half" idx="10"/>
          </p:nvPr>
        </p:nvSpPr>
        <p:spPr>
          <a:xfrm>
            <a:off x="704850" y="6477000"/>
            <a:ext cx="1800225" cy="244475"/>
          </a:xfrm>
        </p:spPr>
        <p:txBody>
          <a:bodyPr/>
          <a:lstStyle>
            <a:lvl1pPr>
              <a:defRPr>
                <a:solidFill>
                  <a:schemeClr val="bg1"/>
                </a:solidFill>
              </a:defRPr>
            </a:lvl1pPr>
          </a:lstStyle>
          <a:p>
            <a:fld id="{703BD40C-F305-4CF8-B83C-3025CEDF2154}" type="datetime4">
              <a:rPr lang="en-GB" smtClean="0"/>
              <a:pPr/>
              <a:t>28 May 2019</a:t>
            </a:fld>
            <a:endParaRPr lang="en-GB"/>
          </a:p>
        </p:txBody>
      </p:sp>
      <p:sp>
        <p:nvSpPr>
          <p:cNvPr id="5" name="Footer Placeholder 4">
            <a:extLst>
              <a:ext uri="{FF2B5EF4-FFF2-40B4-BE49-F238E27FC236}">
                <a16:creationId xmlns:a16="http://schemas.microsoft.com/office/drawing/2014/main" id="{87A01456-1110-43DC-A362-3C9855543EDC}"/>
              </a:ext>
            </a:extLst>
          </p:cNvPr>
          <p:cNvSpPr>
            <a:spLocks noGrp="1"/>
          </p:cNvSpPr>
          <p:nvPr>
            <p:ph type="ftr" sz="quarter" idx="11"/>
          </p:nvPr>
        </p:nvSpPr>
        <p:spPr/>
        <p:txBody>
          <a:bodyPr/>
          <a:lstStyle>
            <a:lvl1pPr>
              <a:defRPr>
                <a:solidFill>
                  <a:schemeClr val="bg1"/>
                </a:solidFill>
              </a:defRPr>
            </a:lvl1pPr>
          </a:lstStyle>
          <a:p>
            <a:endParaRPr lang="en-GB"/>
          </a:p>
        </p:txBody>
      </p:sp>
      <p:sp>
        <p:nvSpPr>
          <p:cNvPr id="7" name="Slide Number Placeholder 6">
            <a:extLst>
              <a:ext uri="{FF2B5EF4-FFF2-40B4-BE49-F238E27FC236}">
                <a16:creationId xmlns:a16="http://schemas.microsoft.com/office/drawing/2014/main" id="{CBC512BF-782A-F142-88CF-8DF9A42EF34D}"/>
              </a:ext>
            </a:extLst>
          </p:cNvPr>
          <p:cNvSpPr>
            <a:spLocks noGrp="1"/>
          </p:cNvSpPr>
          <p:nvPr>
            <p:ph type="sldNum" sz="quarter" idx="12"/>
          </p:nvPr>
        </p:nvSpPr>
        <p:spPr>
          <a:xfrm>
            <a:off x="11344275" y="152400"/>
            <a:ext cx="628650" cy="244475"/>
          </a:xfrm>
        </p:spPr>
        <p:txBody>
          <a:bodyPr/>
          <a:lstStyle>
            <a:lvl1pPr>
              <a:defRPr>
                <a:solidFill>
                  <a:schemeClr val="bg1"/>
                </a:solidFill>
              </a:defRPr>
            </a:lvl1pPr>
          </a:lstStyle>
          <a:p>
            <a:fld id="{9EB19F1D-2A8F-4A4B-9DCE-6842248F8C29}" type="slidenum">
              <a:rPr lang="en-GB" smtClean="0"/>
              <a:pPr/>
              <a:t>‹#›</a:t>
            </a:fld>
            <a:endParaRPr lang="en-GB"/>
          </a:p>
        </p:txBody>
      </p:sp>
    </p:spTree>
    <p:extLst>
      <p:ext uri="{BB962C8B-B14F-4D97-AF65-F5344CB8AC3E}">
        <p14:creationId xmlns:p14="http://schemas.microsoft.com/office/powerpoint/2010/main" val="18375016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Slide with Picture Placeholder 2">
    <p:bg>
      <p:bgPr>
        <a:solidFill>
          <a:srgbClr val="000000"/>
        </a:solidFill>
        <a:effectLst/>
      </p:bgPr>
    </p:bg>
    <p:spTree>
      <p:nvGrpSpPr>
        <p:cNvPr id="1" name=""/>
        <p:cNvGrpSpPr/>
        <p:nvPr/>
      </p:nvGrpSpPr>
      <p:grpSpPr>
        <a:xfrm>
          <a:off x="0" y="0"/>
          <a:ext cx="0" cy="0"/>
          <a:chOff x="0" y="0"/>
          <a:chExt cx="0" cy="0"/>
        </a:xfrm>
      </p:grpSpPr>
      <p:sp>
        <p:nvSpPr>
          <p:cNvPr id="11" name="Picture Placeholder 11">
            <a:extLst>
              <a:ext uri="{FF2B5EF4-FFF2-40B4-BE49-F238E27FC236}">
                <a16:creationId xmlns:a16="http://schemas.microsoft.com/office/drawing/2014/main" id="{582A6EF2-CE10-425C-BB62-64DF9BE1C0C9}"/>
              </a:ext>
            </a:extLst>
          </p:cNvPr>
          <p:cNvSpPr>
            <a:spLocks noGrp="1"/>
          </p:cNvSpPr>
          <p:nvPr>
            <p:ph type="pic" sz="quarter" idx="14"/>
          </p:nvPr>
        </p:nvSpPr>
        <p:spPr>
          <a:xfrm>
            <a:off x="0" y="-1"/>
            <a:ext cx="12192000" cy="6858001"/>
          </a:xfrm>
          <a:solidFill>
            <a:schemeClr val="bg1">
              <a:lumMod val="85000"/>
            </a:schemeClr>
          </a:solidFill>
        </p:spPr>
        <p:txBody>
          <a:bodyPr anchor="t" anchorCtr="0"/>
          <a:lstStyle>
            <a:lvl1pPr marL="0" indent="0" algn="l">
              <a:buNone/>
              <a:defRPr sz="3200" b="1"/>
            </a:lvl1pPr>
          </a:lstStyle>
          <a:p>
            <a:r>
              <a:rPr lang="en-US"/>
              <a:t>Click icon to add picture</a:t>
            </a:r>
            <a:endParaRPr lang="en-GB"/>
          </a:p>
        </p:txBody>
      </p:sp>
      <p:sp>
        <p:nvSpPr>
          <p:cNvPr id="2" name="Title 1">
            <a:extLst>
              <a:ext uri="{FF2B5EF4-FFF2-40B4-BE49-F238E27FC236}">
                <a16:creationId xmlns:a16="http://schemas.microsoft.com/office/drawing/2014/main" id="{202604A3-C695-4B77-B71C-90F37525C0E1}"/>
              </a:ext>
            </a:extLst>
          </p:cNvPr>
          <p:cNvSpPr>
            <a:spLocks noGrp="1"/>
          </p:cNvSpPr>
          <p:nvPr>
            <p:ph type="ctrTitle"/>
          </p:nvPr>
        </p:nvSpPr>
        <p:spPr>
          <a:xfrm>
            <a:off x="685800" y="552449"/>
            <a:ext cx="3952869" cy="2133601"/>
          </a:xfrm>
        </p:spPr>
        <p:txBody>
          <a:bodyPr anchor="t" anchorCtr="0"/>
          <a:lstStyle>
            <a:lvl1pPr algn="l">
              <a:defRPr sz="5000" cap="none" spc="-110" baseline="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3DCE104-F39F-4501-9C4A-E7DF8F317C2F}"/>
              </a:ext>
            </a:extLst>
          </p:cNvPr>
          <p:cNvSpPr>
            <a:spLocks noGrp="1"/>
          </p:cNvSpPr>
          <p:nvPr>
            <p:ph type="subTitle" idx="1"/>
          </p:nvPr>
        </p:nvSpPr>
        <p:spPr>
          <a:xfrm>
            <a:off x="685800" y="2771775"/>
            <a:ext cx="3952869" cy="1123950"/>
          </a:xfrm>
        </p:spPr>
        <p:txBody>
          <a:bodyPr anchor="t" anchorCtr="0"/>
          <a:lstStyle>
            <a:lvl1pPr marL="0" indent="0" algn="l">
              <a:buNone/>
              <a:defRPr sz="17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02307AD-8435-475A-A7EA-E5D1965873CB}"/>
              </a:ext>
            </a:extLst>
          </p:cNvPr>
          <p:cNvSpPr>
            <a:spLocks noGrp="1"/>
          </p:cNvSpPr>
          <p:nvPr>
            <p:ph type="dt" sz="half" idx="10"/>
          </p:nvPr>
        </p:nvSpPr>
        <p:spPr/>
        <p:txBody>
          <a:bodyPr/>
          <a:lstStyle>
            <a:lvl1pPr>
              <a:defRPr>
                <a:solidFill>
                  <a:schemeClr val="bg1"/>
                </a:solidFill>
              </a:defRPr>
            </a:lvl1pPr>
          </a:lstStyle>
          <a:p>
            <a:fld id="{59652269-CB17-4A8D-9471-F150E130043E}" type="datetime4">
              <a:rPr lang="en-GB" smtClean="0"/>
              <a:pPr/>
              <a:t>28 May 2019</a:t>
            </a:fld>
            <a:endParaRPr lang="en-GB"/>
          </a:p>
        </p:txBody>
      </p:sp>
      <p:sp>
        <p:nvSpPr>
          <p:cNvPr id="5" name="Footer Placeholder 4">
            <a:extLst>
              <a:ext uri="{FF2B5EF4-FFF2-40B4-BE49-F238E27FC236}">
                <a16:creationId xmlns:a16="http://schemas.microsoft.com/office/drawing/2014/main" id="{E262455D-124F-4C05-A290-E69F7D9FB620}"/>
              </a:ext>
            </a:extLst>
          </p:cNvPr>
          <p:cNvSpPr>
            <a:spLocks noGrp="1"/>
          </p:cNvSpPr>
          <p:nvPr>
            <p:ph type="ftr" sz="quarter" idx="11"/>
          </p:nvPr>
        </p:nvSpPr>
        <p:spPr/>
        <p:txBody>
          <a:bodyPr/>
          <a:lstStyle>
            <a:lvl1pPr>
              <a:defRPr>
                <a:solidFill>
                  <a:schemeClr val="bg1"/>
                </a:solidFill>
              </a:defRPr>
            </a:lvl1pPr>
          </a:lstStyle>
          <a:p>
            <a:endParaRPr lang="en-GB"/>
          </a:p>
        </p:txBody>
      </p:sp>
      <p:sp>
        <p:nvSpPr>
          <p:cNvPr id="7" name="Slide Number Placeholder 6">
            <a:extLst>
              <a:ext uri="{FF2B5EF4-FFF2-40B4-BE49-F238E27FC236}">
                <a16:creationId xmlns:a16="http://schemas.microsoft.com/office/drawing/2014/main" id="{6B6EAB6D-D198-4AFE-9B93-5ABC6E58E4B3}"/>
              </a:ext>
            </a:extLst>
          </p:cNvPr>
          <p:cNvSpPr>
            <a:spLocks noGrp="1"/>
          </p:cNvSpPr>
          <p:nvPr>
            <p:ph type="sldNum" sz="quarter" idx="12"/>
          </p:nvPr>
        </p:nvSpPr>
        <p:spPr/>
        <p:txBody>
          <a:bodyPr/>
          <a:lstStyle>
            <a:lvl1pPr>
              <a:defRPr>
                <a:solidFill>
                  <a:schemeClr val="bg1"/>
                </a:solidFill>
              </a:defRPr>
            </a:lvl1pPr>
          </a:lstStyle>
          <a:p>
            <a:fld id="{9EB19F1D-2A8F-4A4B-9DCE-6842248F8C29}" type="slidenum">
              <a:rPr lang="en-GB" smtClean="0"/>
              <a:pPr/>
              <a:t>‹#›</a:t>
            </a:fld>
            <a:endParaRPr lang="en-GB"/>
          </a:p>
        </p:txBody>
      </p:sp>
    </p:spTree>
    <p:extLst>
      <p:ext uri="{BB962C8B-B14F-4D97-AF65-F5344CB8AC3E}">
        <p14:creationId xmlns:p14="http://schemas.microsoft.com/office/powerpoint/2010/main" val="16955082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s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1B3FD-A24F-4E89-8629-F5A0827F006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387F423-EA0F-4C53-86D4-F6F232ADF1BC}"/>
              </a:ext>
            </a:extLst>
          </p:cNvPr>
          <p:cNvSpPr>
            <a:spLocks noGrp="1"/>
          </p:cNvSpPr>
          <p:nvPr>
            <p:ph idx="1"/>
          </p:nvPr>
        </p:nvSpPr>
        <p:spPr>
          <a:xfrm>
            <a:off x="1352549" y="2257424"/>
            <a:ext cx="8640000" cy="2991375"/>
          </a:xfrm>
        </p:spPr>
        <p:txBody>
          <a:bodyPr anchor="t" anchorCtr="0"/>
          <a:lstStyle>
            <a:lvl1pPr>
              <a:lnSpc>
                <a:spcPct val="100000"/>
              </a:lnSpc>
              <a:spcBef>
                <a:spcPts val="0"/>
              </a:spcBef>
              <a:defRPr sz="1700"/>
            </a:lvl1pPr>
            <a:lvl2pPr>
              <a:lnSpc>
                <a:spcPct val="100000"/>
              </a:lnSpc>
              <a:spcBef>
                <a:spcPts val="0"/>
              </a:spcBef>
              <a:defRPr sz="1700"/>
            </a:lvl2pPr>
            <a:lvl3pPr>
              <a:lnSpc>
                <a:spcPct val="100000"/>
              </a:lnSpc>
              <a:spcBef>
                <a:spcPts val="0"/>
              </a:spcBef>
              <a:defRPr sz="1700"/>
            </a:lvl3pPr>
            <a:lvl4pPr>
              <a:lnSpc>
                <a:spcPct val="100000"/>
              </a:lnSpc>
              <a:spcBef>
                <a:spcPts val="0"/>
              </a:spcBef>
              <a:defRPr sz="1700"/>
            </a:lvl4pPr>
            <a:lvl5pPr>
              <a:lnSpc>
                <a:spcPct val="100000"/>
              </a:lnSpc>
              <a:spcBef>
                <a:spcPts val="0"/>
              </a:spcBef>
              <a:defRPr sz="17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B87E072-2015-455B-BEA5-5D6D905EC63E}"/>
              </a:ext>
            </a:extLst>
          </p:cNvPr>
          <p:cNvSpPr>
            <a:spLocks noGrp="1"/>
          </p:cNvSpPr>
          <p:nvPr>
            <p:ph type="dt" sz="half" idx="10"/>
          </p:nvPr>
        </p:nvSpPr>
        <p:spPr/>
        <p:txBody>
          <a:bodyPr/>
          <a:lstStyle/>
          <a:p>
            <a:fld id="{CB203574-B2C6-4108-B3E0-5C5C7364898C}" type="datetime4">
              <a:rPr lang="en-GB" smtClean="0"/>
              <a:t>28 May 2019</a:t>
            </a:fld>
            <a:endParaRPr lang="en-GB"/>
          </a:p>
        </p:txBody>
      </p:sp>
      <p:sp>
        <p:nvSpPr>
          <p:cNvPr id="5" name="Footer Placeholder 4">
            <a:extLst>
              <a:ext uri="{FF2B5EF4-FFF2-40B4-BE49-F238E27FC236}">
                <a16:creationId xmlns:a16="http://schemas.microsoft.com/office/drawing/2014/main" id="{DF088C44-228E-48B5-8740-EA728D668D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4DCA2B-332A-41E6-8831-725B6088C147}"/>
              </a:ext>
            </a:extLst>
          </p:cNvPr>
          <p:cNvSpPr>
            <a:spLocks noGrp="1"/>
          </p:cNvSpPr>
          <p:nvPr>
            <p:ph type="sldNum" sz="quarter" idx="12"/>
          </p:nvPr>
        </p:nvSpPr>
        <p:spPr>
          <a:xfrm>
            <a:off x="11353800" y="152400"/>
            <a:ext cx="628650" cy="244475"/>
          </a:xfrm>
        </p:spPr>
        <p:txBody>
          <a:bodyPr/>
          <a:lstStyle/>
          <a:p>
            <a:fld id="{9EB19F1D-2A8F-4A4B-9DCE-6842248F8C29}" type="slidenum">
              <a:rPr lang="en-GB" smtClean="0"/>
              <a:t>‹#›</a:t>
            </a:fld>
            <a:endParaRPr lang="en-GB"/>
          </a:p>
        </p:txBody>
      </p:sp>
      <p:sp>
        <p:nvSpPr>
          <p:cNvPr id="11" name="Text Placeholder 10">
            <a:extLst>
              <a:ext uri="{FF2B5EF4-FFF2-40B4-BE49-F238E27FC236}">
                <a16:creationId xmlns:a16="http://schemas.microsoft.com/office/drawing/2014/main" id="{2A486A03-FFF1-4986-9B87-16420D2A5C98}"/>
              </a:ext>
            </a:extLst>
          </p:cNvPr>
          <p:cNvSpPr>
            <a:spLocks noGrp="1"/>
          </p:cNvSpPr>
          <p:nvPr>
            <p:ph type="body" sz="quarter" idx="13"/>
          </p:nvPr>
        </p:nvSpPr>
        <p:spPr>
          <a:xfrm>
            <a:off x="1333500" y="1400175"/>
            <a:ext cx="8640000" cy="695326"/>
          </a:xfrm>
        </p:spPr>
        <p:txBody>
          <a:bodyPr anchor="b" anchorCtr="0"/>
          <a:lstStyle>
            <a:lvl1pPr marL="0" indent="0">
              <a:buNone/>
              <a:defRPr sz="3500" cap="all" baseline="0">
                <a:solidFill>
                  <a:schemeClr val="tx2"/>
                </a:solidFill>
                <a:latin typeface="+mj-lt"/>
              </a:defRPr>
            </a:lvl1pPr>
            <a:lvl2pPr marL="180975" indent="0">
              <a:buNone/>
              <a:defRPr/>
            </a:lvl2pPr>
          </a:lstStyle>
          <a:p>
            <a:pPr lvl="0"/>
            <a:r>
              <a:rPr lang="en-US"/>
              <a:t>Edit Master text styles</a:t>
            </a:r>
          </a:p>
        </p:txBody>
      </p:sp>
    </p:spTree>
    <p:extLst>
      <p:ext uri="{BB962C8B-B14F-4D97-AF65-F5344CB8AC3E}">
        <p14:creationId xmlns:p14="http://schemas.microsoft.com/office/powerpoint/2010/main" val="33675137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FD7F3C2-F210-42C7-82C0-3B8530BC528D}"/>
              </a:ext>
            </a:extLst>
          </p:cNvPr>
          <p:cNvSpPr>
            <a:spLocks noGrp="1"/>
          </p:cNvSpPr>
          <p:nvPr>
            <p:ph sz="half" idx="2"/>
          </p:nvPr>
        </p:nvSpPr>
        <p:spPr>
          <a:xfrm>
            <a:off x="1362075" y="1609200"/>
            <a:ext cx="4320000" cy="3639600"/>
          </a:xfrm>
        </p:spPr>
        <p:txBody>
          <a:bodyPr anchor="ctr" anchorCtr="0"/>
          <a:lstStyle>
            <a:lvl1pPr>
              <a:defRPr sz="1700"/>
            </a:lvl1pPr>
            <a:lvl2pPr>
              <a:defRPr sz="1700"/>
            </a:lvl2pPr>
            <a:lvl3pPr>
              <a:defRPr sz="1700"/>
            </a:lvl3pPr>
            <a:lvl4pPr>
              <a:defRPr sz="1700"/>
            </a:lvl4pPr>
            <a:lvl5pPr>
              <a:defRPr sz="17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a:extLst>
              <a:ext uri="{FF2B5EF4-FFF2-40B4-BE49-F238E27FC236}">
                <a16:creationId xmlns:a16="http://schemas.microsoft.com/office/drawing/2014/main" id="{5EA41ECF-BE32-445E-8CE6-995F57A738BC}"/>
              </a:ext>
            </a:extLst>
          </p:cNvPr>
          <p:cNvSpPr>
            <a:spLocks noGrp="1"/>
          </p:cNvSpPr>
          <p:nvPr>
            <p:ph sz="quarter" idx="4"/>
          </p:nvPr>
        </p:nvSpPr>
        <p:spPr>
          <a:xfrm>
            <a:off x="6782783" y="1609200"/>
            <a:ext cx="4320000" cy="3639600"/>
          </a:xfrm>
        </p:spPr>
        <p:txBody>
          <a:bodyPr anchor="ctr" anchorCtr="0"/>
          <a:lstStyle>
            <a:lvl1pPr>
              <a:defRPr sz="1700"/>
            </a:lvl1pPr>
            <a:lvl2pPr>
              <a:defRPr sz="1700"/>
            </a:lvl2pPr>
            <a:lvl3pPr>
              <a:defRPr sz="1700"/>
            </a:lvl3pPr>
            <a:lvl4pPr>
              <a:defRPr sz="1700"/>
            </a:lvl4pPr>
            <a:lvl5pPr>
              <a:defRPr sz="17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C2EB454-E860-4453-9086-A1E41F12D1D3}"/>
              </a:ext>
            </a:extLst>
          </p:cNvPr>
          <p:cNvSpPr>
            <a:spLocks noGrp="1"/>
          </p:cNvSpPr>
          <p:nvPr>
            <p:ph type="dt" sz="half" idx="10"/>
          </p:nvPr>
        </p:nvSpPr>
        <p:spPr/>
        <p:txBody>
          <a:bodyPr/>
          <a:lstStyle/>
          <a:p>
            <a:fld id="{458FC569-C896-477F-98AB-5B4070365F27}" type="datetime4">
              <a:rPr lang="en-GB" smtClean="0"/>
              <a:t>28 May 2019</a:t>
            </a:fld>
            <a:endParaRPr lang="en-GB"/>
          </a:p>
        </p:txBody>
      </p:sp>
      <p:sp>
        <p:nvSpPr>
          <p:cNvPr id="8" name="Footer Placeholder 7">
            <a:extLst>
              <a:ext uri="{FF2B5EF4-FFF2-40B4-BE49-F238E27FC236}">
                <a16:creationId xmlns:a16="http://schemas.microsoft.com/office/drawing/2014/main" id="{FC1247CD-B1A8-4C76-B1BF-0FBE19961A8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94CC1A2-C5A6-451A-828A-0D6FB4B267C8}"/>
              </a:ext>
            </a:extLst>
          </p:cNvPr>
          <p:cNvSpPr>
            <a:spLocks noGrp="1"/>
          </p:cNvSpPr>
          <p:nvPr>
            <p:ph type="sldNum" sz="quarter" idx="12"/>
          </p:nvPr>
        </p:nvSpPr>
        <p:spPr/>
        <p:txBody>
          <a:bodyPr/>
          <a:lstStyle/>
          <a:p>
            <a:fld id="{9EB19F1D-2A8F-4A4B-9DCE-6842248F8C29}" type="slidenum">
              <a:rPr lang="en-GB" smtClean="0"/>
              <a:t>‹#›</a:t>
            </a:fld>
            <a:endParaRPr lang="en-GB"/>
          </a:p>
        </p:txBody>
      </p:sp>
      <p:sp>
        <p:nvSpPr>
          <p:cNvPr id="12" name="Title 11">
            <a:extLst>
              <a:ext uri="{FF2B5EF4-FFF2-40B4-BE49-F238E27FC236}">
                <a16:creationId xmlns:a16="http://schemas.microsoft.com/office/drawing/2014/main" id="{30DCDBD6-1E9A-4573-865C-38B82E927243}"/>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44311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lide with Picture Placeholder">
    <p:bg>
      <p:bgPr>
        <a:solidFill>
          <a:srgbClr val="000000"/>
        </a:solidFill>
        <a:effectLst/>
      </p:bgPr>
    </p:bg>
    <p:spTree>
      <p:nvGrpSpPr>
        <p:cNvPr id="1" name=""/>
        <p:cNvGrpSpPr/>
        <p:nvPr/>
      </p:nvGrpSpPr>
      <p:grpSpPr>
        <a:xfrm>
          <a:off x="0" y="0"/>
          <a:ext cx="0" cy="0"/>
          <a:chOff x="0" y="0"/>
          <a:chExt cx="0" cy="0"/>
        </a:xfrm>
      </p:grpSpPr>
      <p:sp>
        <p:nvSpPr>
          <p:cNvPr id="8" name="Picture Placeholder 11">
            <a:extLst>
              <a:ext uri="{FF2B5EF4-FFF2-40B4-BE49-F238E27FC236}">
                <a16:creationId xmlns:a16="http://schemas.microsoft.com/office/drawing/2014/main" id="{3BDBE785-AB32-4BF3-8217-6262E2449A07}"/>
              </a:ext>
            </a:extLst>
          </p:cNvPr>
          <p:cNvSpPr>
            <a:spLocks noGrp="1"/>
          </p:cNvSpPr>
          <p:nvPr>
            <p:ph type="pic" sz="quarter" idx="14"/>
          </p:nvPr>
        </p:nvSpPr>
        <p:spPr>
          <a:xfrm>
            <a:off x="0" y="-1"/>
            <a:ext cx="12192000" cy="6858001"/>
          </a:xfrm>
          <a:solidFill>
            <a:schemeClr val="bg1">
              <a:lumMod val="85000"/>
            </a:schemeClr>
          </a:solidFill>
        </p:spPr>
        <p:txBody>
          <a:bodyPr anchor="t" anchorCtr="0"/>
          <a:lstStyle>
            <a:lvl1pPr marL="0" indent="0" algn="l">
              <a:buNone/>
              <a:defRPr sz="3200" b="1"/>
            </a:lvl1pPr>
          </a:lstStyle>
          <a:p>
            <a:r>
              <a:rPr lang="en-US"/>
              <a:t>Click icon to add picture</a:t>
            </a:r>
            <a:endParaRPr lang="en-GB"/>
          </a:p>
        </p:txBody>
      </p:sp>
      <p:sp>
        <p:nvSpPr>
          <p:cNvPr id="2" name="Title 1">
            <a:extLst>
              <a:ext uri="{FF2B5EF4-FFF2-40B4-BE49-F238E27FC236}">
                <a16:creationId xmlns:a16="http://schemas.microsoft.com/office/drawing/2014/main" id="{202604A3-C695-4B77-B71C-90F37525C0E1}"/>
              </a:ext>
            </a:extLst>
          </p:cNvPr>
          <p:cNvSpPr>
            <a:spLocks noGrp="1"/>
          </p:cNvSpPr>
          <p:nvPr>
            <p:ph type="ctrTitle"/>
          </p:nvPr>
        </p:nvSpPr>
        <p:spPr>
          <a:xfrm>
            <a:off x="685800" y="2162174"/>
            <a:ext cx="5206035" cy="1838325"/>
          </a:xfrm>
        </p:spPr>
        <p:txBody>
          <a:bodyPr anchor="t" anchorCtr="0"/>
          <a:lstStyle>
            <a:lvl1pPr algn="l">
              <a:defRPr sz="6000" cap="none" spc="-130" baseline="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3DCE104-F39F-4501-9C4A-E7DF8F317C2F}"/>
              </a:ext>
            </a:extLst>
          </p:cNvPr>
          <p:cNvSpPr>
            <a:spLocks noGrp="1"/>
          </p:cNvSpPr>
          <p:nvPr>
            <p:ph type="subTitle" idx="1"/>
          </p:nvPr>
        </p:nvSpPr>
        <p:spPr>
          <a:xfrm>
            <a:off x="685800" y="4133850"/>
            <a:ext cx="5206035" cy="1123950"/>
          </a:xfrm>
        </p:spPr>
        <p:txBody>
          <a:bodyPr anchor="t" anchorCtr="0"/>
          <a:lstStyle>
            <a:lvl1pPr marL="0" indent="0" algn="l">
              <a:buNone/>
              <a:defRPr sz="1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ACFBED2-E173-4522-8195-BD6B1C2B8967}"/>
              </a:ext>
            </a:extLst>
          </p:cNvPr>
          <p:cNvSpPr>
            <a:spLocks noGrp="1"/>
          </p:cNvSpPr>
          <p:nvPr>
            <p:ph type="dt" sz="half" idx="10"/>
          </p:nvPr>
        </p:nvSpPr>
        <p:spPr>
          <a:xfrm>
            <a:off x="704850" y="6477000"/>
            <a:ext cx="1800225" cy="244475"/>
          </a:xfrm>
        </p:spPr>
        <p:txBody>
          <a:bodyPr/>
          <a:lstStyle>
            <a:lvl1pPr>
              <a:defRPr>
                <a:solidFill>
                  <a:schemeClr val="bg1"/>
                </a:solidFill>
              </a:defRPr>
            </a:lvl1pPr>
          </a:lstStyle>
          <a:p>
            <a:fld id="{703BD40C-F305-4CF8-B83C-3025CEDF2154}" type="datetime4">
              <a:rPr lang="en-GB" smtClean="0"/>
              <a:pPr/>
              <a:t>28 May 2019</a:t>
            </a:fld>
            <a:endParaRPr lang="en-GB"/>
          </a:p>
        </p:txBody>
      </p:sp>
      <p:sp>
        <p:nvSpPr>
          <p:cNvPr id="5" name="Footer Placeholder 4">
            <a:extLst>
              <a:ext uri="{FF2B5EF4-FFF2-40B4-BE49-F238E27FC236}">
                <a16:creationId xmlns:a16="http://schemas.microsoft.com/office/drawing/2014/main" id="{87A01456-1110-43DC-A362-3C9855543EDC}"/>
              </a:ext>
            </a:extLst>
          </p:cNvPr>
          <p:cNvSpPr>
            <a:spLocks noGrp="1"/>
          </p:cNvSpPr>
          <p:nvPr>
            <p:ph type="ftr" sz="quarter" idx="11"/>
          </p:nvPr>
        </p:nvSpPr>
        <p:spPr/>
        <p:txBody>
          <a:bodyPr/>
          <a:lstStyle>
            <a:lvl1pPr>
              <a:defRPr>
                <a:solidFill>
                  <a:schemeClr val="bg1"/>
                </a:solidFill>
              </a:defRPr>
            </a:lvl1pPr>
          </a:lstStyle>
          <a:p>
            <a:endParaRPr lang="en-GB"/>
          </a:p>
        </p:txBody>
      </p:sp>
      <p:sp>
        <p:nvSpPr>
          <p:cNvPr id="7" name="Slide Number Placeholder 6">
            <a:extLst>
              <a:ext uri="{FF2B5EF4-FFF2-40B4-BE49-F238E27FC236}">
                <a16:creationId xmlns:a16="http://schemas.microsoft.com/office/drawing/2014/main" id="{CBC512BF-782A-F142-88CF-8DF9A42EF34D}"/>
              </a:ext>
            </a:extLst>
          </p:cNvPr>
          <p:cNvSpPr>
            <a:spLocks noGrp="1"/>
          </p:cNvSpPr>
          <p:nvPr>
            <p:ph type="sldNum" sz="quarter" idx="12"/>
          </p:nvPr>
        </p:nvSpPr>
        <p:spPr>
          <a:xfrm>
            <a:off x="11344275" y="152400"/>
            <a:ext cx="628650" cy="244475"/>
          </a:xfrm>
        </p:spPr>
        <p:txBody>
          <a:bodyPr/>
          <a:lstStyle>
            <a:lvl1pPr>
              <a:defRPr>
                <a:solidFill>
                  <a:schemeClr val="bg1"/>
                </a:solidFill>
              </a:defRPr>
            </a:lvl1pPr>
          </a:lstStyle>
          <a:p>
            <a:fld id="{9EB19F1D-2A8F-4A4B-9DCE-6842248F8C29}" type="slidenum">
              <a:rPr lang="en-GB" smtClean="0"/>
              <a:pPr/>
              <a:t>‹#›</a:t>
            </a:fld>
            <a:endParaRPr lang="en-GB"/>
          </a:p>
        </p:txBody>
      </p:sp>
    </p:spTree>
    <p:extLst>
      <p:ext uri="{BB962C8B-B14F-4D97-AF65-F5344CB8AC3E}">
        <p14:creationId xmlns:p14="http://schemas.microsoft.com/office/powerpoint/2010/main" val="10015269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EF28533-243D-49C6-B279-16977F714B71}"/>
              </a:ext>
            </a:extLst>
          </p:cNvPr>
          <p:cNvSpPr>
            <a:spLocks noGrp="1"/>
          </p:cNvSpPr>
          <p:nvPr>
            <p:ph type="body" idx="1"/>
          </p:nvPr>
        </p:nvSpPr>
        <p:spPr>
          <a:xfrm>
            <a:off x="1362075" y="2006600"/>
            <a:ext cx="4320000" cy="565150"/>
          </a:xfrm>
        </p:spPr>
        <p:txBody>
          <a:bodyPr anchor="b"/>
          <a:lstStyle>
            <a:lvl1pPr marL="0" indent="0">
              <a:spcBef>
                <a:spcPts val="0"/>
              </a:spcBef>
              <a:buNone/>
              <a:defRPr sz="17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FD7F3C2-F210-42C7-82C0-3B8530BC528D}"/>
              </a:ext>
            </a:extLst>
          </p:cNvPr>
          <p:cNvSpPr>
            <a:spLocks noGrp="1"/>
          </p:cNvSpPr>
          <p:nvPr>
            <p:ph sz="half" idx="2"/>
          </p:nvPr>
        </p:nvSpPr>
        <p:spPr>
          <a:xfrm>
            <a:off x="1362075" y="2847975"/>
            <a:ext cx="4320000" cy="2981325"/>
          </a:xfrm>
        </p:spPr>
        <p:txBody>
          <a:bodyPr anchor="t" anchorCtr="0"/>
          <a:lstStyle>
            <a:lvl1pPr>
              <a:defRPr sz="1700"/>
            </a:lvl1pPr>
            <a:lvl2pPr>
              <a:defRPr sz="1700"/>
            </a:lvl2pPr>
            <a:lvl3pPr>
              <a:defRPr sz="1700"/>
            </a:lvl3pPr>
            <a:lvl4pPr>
              <a:defRPr sz="1700"/>
            </a:lvl4pPr>
            <a:lvl5pPr>
              <a:defRPr sz="17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7D119CC-C35D-4788-B51B-D6A3DB4930EC}"/>
              </a:ext>
            </a:extLst>
          </p:cNvPr>
          <p:cNvSpPr>
            <a:spLocks noGrp="1"/>
          </p:cNvSpPr>
          <p:nvPr>
            <p:ph type="body" sz="quarter" idx="3"/>
          </p:nvPr>
        </p:nvSpPr>
        <p:spPr>
          <a:xfrm>
            <a:off x="6782783" y="2006600"/>
            <a:ext cx="4320000" cy="565150"/>
          </a:xfrm>
        </p:spPr>
        <p:txBody>
          <a:bodyPr anchor="b"/>
          <a:lstStyle>
            <a:lvl1pPr marL="0" indent="0">
              <a:spcBef>
                <a:spcPts val="0"/>
              </a:spcBef>
              <a:buNone/>
              <a:defRPr sz="17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EA41ECF-BE32-445E-8CE6-995F57A738BC}"/>
              </a:ext>
            </a:extLst>
          </p:cNvPr>
          <p:cNvSpPr>
            <a:spLocks noGrp="1"/>
          </p:cNvSpPr>
          <p:nvPr>
            <p:ph sz="quarter" idx="4"/>
          </p:nvPr>
        </p:nvSpPr>
        <p:spPr>
          <a:xfrm>
            <a:off x="6782783" y="2847975"/>
            <a:ext cx="4320000" cy="2981325"/>
          </a:xfrm>
        </p:spPr>
        <p:txBody>
          <a:bodyPr anchor="t" anchorCtr="0"/>
          <a:lstStyle>
            <a:lvl1pPr>
              <a:defRPr sz="1700"/>
            </a:lvl1pPr>
            <a:lvl2pPr>
              <a:defRPr sz="1700"/>
            </a:lvl2pPr>
            <a:lvl3pPr>
              <a:defRPr sz="1700"/>
            </a:lvl3pPr>
            <a:lvl4pPr>
              <a:defRPr sz="1700"/>
            </a:lvl4pPr>
            <a:lvl5pPr>
              <a:defRPr sz="17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C2EB454-E860-4453-9086-A1E41F12D1D3}"/>
              </a:ext>
            </a:extLst>
          </p:cNvPr>
          <p:cNvSpPr>
            <a:spLocks noGrp="1"/>
          </p:cNvSpPr>
          <p:nvPr>
            <p:ph type="dt" sz="half" idx="10"/>
          </p:nvPr>
        </p:nvSpPr>
        <p:spPr/>
        <p:txBody>
          <a:bodyPr/>
          <a:lstStyle/>
          <a:p>
            <a:fld id="{458FC569-C896-477F-98AB-5B4070365F27}" type="datetime4">
              <a:rPr lang="en-GB" smtClean="0"/>
              <a:t>28 May 2019</a:t>
            </a:fld>
            <a:endParaRPr lang="en-GB"/>
          </a:p>
        </p:txBody>
      </p:sp>
      <p:sp>
        <p:nvSpPr>
          <p:cNvPr id="8" name="Footer Placeholder 7">
            <a:extLst>
              <a:ext uri="{FF2B5EF4-FFF2-40B4-BE49-F238E27FC236}">
                <a16:creationId xmlns:a16="http://schemas.microsoft.com/office/drawing/2014/main" id="{FC1247CD-B1A8-4C76-B1BF-0FBE19961A8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94CC1A2-C5A6-451A-828A-0D6FB4B267C8}"/>
              </a:ext>
            </a:extLst>
          </p:cNvPr>
          <p:cNvSpPr>
            <a:spLocks noGrp="1"/>
          </p:cNvSpPr>
          <p:nvPr>
            <p:ph type="sldNum" sz="quarter" idx="12"/>
          </p:nvPr>
        </p:nvSpPr>
        <p:spPr/>
        <p:txBody>
          <a:bodyPr/>
          <a:lstStyle/>
          <a:p>
            <a:fld id="{9EB19F1D-2A8F-4A4B-9DCE-6842248F8C29}" type="slidenum">
              <a:rPr lang="en-GB" smtClean="0"/>
              <a:t>‹#›</a:t>
            </a:fld>
            <a:endParaRPr lang="en-GB"/>
          </a:p>
        </p:txBody>
      </p:sp>
      <p:sp>
        <p:nvSpPr>
          <p:cNvPr id="12" name="Title 11">
            <a:extLst>
              <a:ext uri="{FF2B5EF4-FFF2-40B4-BE49-F238E27FC236}">
                <a16:creationId xmlns:a16="http://schemas.microsoft.com/office/drawing/2014/main" id="{30DCDBD6-1E9A-4573-865C-38B82E927243}"/>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8100277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EF28533-243D-49C6-B279-16977F714B71}"/>
              </a:ext>
            </a:extLst>
          </p:cNvPr>
          <p:cNvSpPr>
            <a:spLocks noGrp="1"/>
          </p:cNvSpPr>
          <p:nvPr>
            <p:ph type="body" idx="1"/>
          </p:nvPr>
        </p:nvSpPr>
        <p:spPr>
          <a:xfrm>
            <a:off x="1362075" y="2006600"/>
            <a:ext cx="4320000" cy="565150"/>
          </a:xfrm>
        </p:spPr>
        <p:txBody>
          <a:bodyPr anchor="b"/>
          <a:lstStyle>
            <a:lvl1pPr marL="0" indent="0">
              <a:spcBef>
                <a:spcPts val="0"/>
              </a:spcBef>
              <a:buNone/>
              <a:defRPr sz="17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FD7F3C2-F210-42C7-82C0-3B8530BC528D}"/>
              </a:ext>
            </a:extLst>
          </p:cNvPr>
          <p:cNvSpPr>
            <a:spLocks noGrp="1"/>
          </p:cNvSpPr>
          <p:nvPr>
            <p:ph sz="half" idx="2"/>
          </p:nvPr>
        </p:nvSpPr>
        <p:spPr>
          <a:xfrm>
            <a:off x="1362075" y="2847975"/>
            <a:ext cx="4320000" cy="2981325"/>
          </a:xfrm>
        </p:spPr>
        <p:txBody>
          <a:bodyPr anchor="t" anchorCtr="0"/>
          <a:lstStyle>
            <a:lvl1pPr>
              <a:defRPr sz="1700"/>
            </a:lvl1pPr>
            <a:lvl2pPr>
              <a:defRPr sz="1700"/>
            </a:lvl2pPr>
            <a:lvl3pPr>
              <a:defRPr sz="1700"/>
            </a:lvl3pPr>
            <a:lvl4pPr>
              <a:defRPr sz="1700"/>
            </a:lvl4pPr>
            <a:lvl5pPr>
              <a:defRPr sz="17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C2EB454-E860-4453-9086-A1E41F12D1D3}"/>
              </a:ext>
            </a:extLst>
          </p:cNvPr>
          <p:cNvSpPr>
            <a:spLocks noGrp="1"/>
          </p:cNvSpPr>
          <p:nvPr>
            <p:ph type="dt" sz="half" idx="10"/>
          </p:nvPr>
        </p:nvSpPr>
        <p:spPr/>
        <p:txBody>
          <a:bodyPr/>
          <a:lstStyle/>
          <a:p>
            <a:fld id="{458FC569-C896-477F-98AB-5B4070365F27}" type="datetime4">
              <a:rPr lang="en-GB" smtClean="0"/>
              <a:t>28 May 2019</a:t>
            </a:fld>
            <a:endParaRPr lang="en-GB"/>
          </a:p>
        </p:txBody>
      </p:sp>
      <p:sp>
        <p:nvSpPr>
          <p:cNvPr id="8" name="Footer Placeholder 7">
            <a:extLst>
              <a:ext uri="{FF2B5EF4-FFF2-40B4-BE49-F238E27FC236}">
                <a16:creationId xmlns:a16="http://schemas.microsoft.com/office/drawing/2014/main" id="{FC1247CD-B1A8-4C76-B1BF-0FBE19961A8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94CC1A2-C5A6-451A-828A-0D6FB4B267C8}"/>
              </a:ext>
            </a:extLst>
          </p:cNvPr>
          <p:cNvSpPr>
            <a:spLocks noGrp="1"/>
          </p:cNvSpPr>
          <p:nvPr>
            <p:ph type="sldNum" sz="quarter" idx="12"/>
          </p:nvPr>
        </p:nvSpPr>
        <p:spPr/>
        <p:txBody>
          <a:bodyPr/>
          <a:lstStyle/>
          <a:p>
            <a:fld id="{9EB19F1D-2A8F-4A4B-9DCE-6842248F8C29}" type="slidenum">
              <a:rPr lang="en-GB" smtClean="0"/>
              <a:t>‹#›</a:t>
            </a:fld>
            <a:endParaRPr lang="en-GB"/>
          </a:p>
        </p:txBody>
      </p:sp>
      <p:sp>
        <p:nvSpPr>
          <p:cNvPr id="12" name="Title 11">
            <a:extLst>
              <a:ext uri="{FF2B5EF4-FFF2-40B4-BE49-F238E27FC236}">
                <a16:creationId xmlns:a16="http://schemas.microsoft.com/office/drawing/2014/main" id="{30DCDBD6-1E9A-4573-865C-38B82E927243}"/>
              </a:ext>
            </a:extLst>
          </p:cNvPr>
          <p:cNvSpPr>
            <a:spLocks noGrp="1"/>
          </p:cNvSpPr>
          <p:nvPr>
            <p:ph type="title"/>
          </p:nvPr>
        </p:nvSpPr>
        <p:spPr/>
        <p:txBody>
          <a:bodyPr/>
          <a:lstStyle/>
          <a:p>
            <a:r>
              <a:rPr lang="en-US"/>
              <a:t>Click to edit Master title style</a:t>
            </a:r>
            <a:endParaRPr lang="en-GB"/>
          </a:p>
        </p:txBody>
      </p:sp>
      <p:sp>
        <p:nvSpPr>
          <p:cNvPr id="10" name="Chart Placeholder 9">
            <a:extLst>
              <a:ext uri="{FF2B5EF4-FFF2-40B4-BE49-F238E27FC236}">
                <a16:creationId xmlns:a16="http://schemas.microsoft.com/office/drawing/2014/main" id="{DFEF8808-8186-4F69-A091-3A90A786164E}"/>
              </a:ext>
            </a:extLst>
          </p:cNvPr>
          <p:cNvSpPr>
            <a:spLocks noGrp="1"/>
          </p:cNvSpPr>
          <p:nvPr>
            <p:ph type="chart" sz="quarter" idx="13"/>
          </p:nvPr>
        </p:nvSpPr>
        <p:spPr>
          <a:xfrm>
            <a:off x="6783388" y="2006600"/>
            <a:ext cx="4319587" cy="3822700"/>
          </a:xfrm>
        </p:spPr>
        <p:txBody>
          <a:bodyPr/>
          <a:lstStyle>
            <a:lvl1pPr marL="0" indent="0" algn="ctr">
              <a:buNone/>
              <a:defRPr sz="3200" b="1"/>
            </a:lvl1pPr>
          </a:lstStyle>
          <a:p>
            <a:r>
              <a:rPr lang="en-US"/>
              <a:t>Click icon to add chart</a:t>
            </a:r>
            <a:endParaRPr lang="en-GB"/>
          </a:p>
        </p:txBody>
      </p:sp>
    </p:spTree>
    <p:extLst>
      <p:ext uri="{BB962C8B-B14F-4D97-AF65-F5344CB8AC3E}">
        <p14:creationId xmlns:p14="http://schemas.microsoft.com/office/powerpoint/2010/main" val="19127512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ext Cent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1B3FD-A24F-4E89-8629-F5A0827F0062}"/>
              </a:ext>
            </a:extLst>
          </p:cNvPr>
          <p:cNvSpPr>
            <a:spLocks noGrp="1"/>
          </p:cNvSpPr>
          <p:nvPr>
            <p:ph type="title"/>
          </p:nvPr>
        </p:nvSpPr>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DB87E072-2015-455B-BEA5-5D6D905EC63E}"/>
              </a:ext>
            </a:extLst>
          </p:cNvPr>
          <p:cNvSpPr>
            <a:spLocks noGrp="1"/>
          </p:cNvSpPr>
          <p:nvPr>
            <p:ph type="dt" sz="half" idx="10"/>
          </p:nvPr>
        </p:nvSpPr>
        <p:spPr/>
        <p:txBody>
          <a:bodyPr/>
          <a:lstStyle/>
          <a:p>
            <a:fld id="{CB203574-B2C6-4108-B3E0-5C5C7364898C}" type="datetime4">
              <a:rPr lang="en-GB" smtClean="0"/>
              <a:t>28 May 2019</a:t>
            </a:fld>
            <a:endParaRPr lang="en-GB"/>
          </a:p>
        </p:txBody>
      </p:sp>
      <p:sp>
        <p:nvSpPr>
          <p:cNvPr id="5" name="Footer Placeholder 4">
            <a:extLst>
              <a:ext uri="{FF2B5EF4-FFF2-40B4-BE49-F238E27FC236}">
                <a16:creationId xmlns:a16="http://schemas.microsoft.com/office/drawing/2014/main" id="{DF088C44-228E-48B5-8740-EA728D668D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4DCA2B-332A-41E6-8831-725B6088C147}"/>
              </a:ext>
            </a:extLst>
          </p:cNvPr>
          <p:cNvSpPr>
            <a:spLocks noGrp="1"/>
          </p:cNvSpPr>
          <p:nvPr>
            <p:ph type="sldNum" sz="quarter" idx="12"/>
          </p:nvPr>
        </p:nvSpPr>
        <p:spPr>
          <a:xfrm>
            <a:off x="11353800" y="152400"/>
            <a:ext cx="628650" cy="244475"/>
          </a:xfrm>
        </p:spPr>
        <p:txBody>
          <a:bodyPr/>
          <a:lstStyle/>
          <a:p>
            <a:fld id="{9EB19F1D-2A8F-4A4B-9DCE-6842248F8C29}" type="slidenum">
              <a:rPr lang="en-GB" smtClean="0"/>
              <a:t>‹#›</a:t>
            </a:fld>
            <a:endParaRPr lang="en-GB"/>
          </a:p>
        </p:txBody>
      </p:sp>
      <p:sp>
        <p:nvSpPr>
          <p:cNvPr id="8" name="Text Placeholder 7">
            <a:extLst>
              <a:ext uri="{FF2B5EF4-FFF2-40B4-BE49-F238E27FC236}">
                <a16:creationId xmlns:a16="http://schemas.microsoft.com/office/drawing/2014/main" id="{72673651-2CDD-4897-A715-CB0E8AAB0F65}"/>
              </a:ext>
            </a:extLst>
          </p:cNvPr>
          <p:cNvSpPr>
            <a:spLocks noGrp="1"/>
          </p:cNvSpPr>
          <p:nvPr>
            <p:ph type="body" sz="quarter" idx="13"/>
          </p:nvPr>
        </p:nvSpPr>
        <p:spPr>
          <a:xfrm>
            <a:off x="2609850" y="1781175"/>
            <a:ext cx="6972300" cy="3373200"/>
          </a:xfrm>
        </p:spPr>
        <p:txBody>
          <a:bodyPr/>
          <a:lstStyle>
            <a:lvl1pPr marL="0" indent="0" algn="ctr">
              <a:lnSpc>
                <a:spcPct val="95000"/>
              </a:lnSpc>
              <a:spcBef>
                <a:spcPts val="0"/>
              </a:spcBef>
              <a:buNone/>
              <a:defRPr sz="2200"/>
            </a:lvl1pPr>
            <a:lvl2pPr marL="180975" indent="0">
              <a:buNone/>
              <a:defRPr/>
            </a:lvl2pPr>
          </a:lstStyle>
          <a:p>
            <a:pPr lvl="0"/>
            <a:r>
              <a:rPr lang="en-US"/>
              <a:t>Edit Master text styles</a:t>
            </a:r>
          </a:p>
        </p:txBody>
      </p:sp>
    </p:spTree>
    <p:extLst>
      <p:ext uri="{BB962C8B-B14F-4D97-AF65-F5344CB8AC3E}">
        <p14:creationId xmlns:p14="http://schemas.microsoft.com/office/powerpoint/2010/main" val="28022720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and Content with Pictur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D22AD055-4232-4161-A67E-29511CE99A35}"/>
              </a:ext>
            </a:extLst>
          </p:cNvPr>
          <p:cNvSpPr>
            <a:spLocks noGrp="1"/>
          </p:cNvSpPr>
          <p:nvPr>
            <p:ph type="pic" sz="quarter" idx="14"/>
          </p:nvPr>
        </p:nvSpPr>
        <p:spPr>
          <a:xfrm>
            <a:off x="6096000" y="-1"/>
            <a:ext cx="6096000" cy="6857999"/>
          </a:xfrm>
          <a:solidFill>
            <a:schemeClr val="bg1">
              <a:lumMod val="85000"/>
            </a:schemeClr>
          </a:solidFill>
        </p:spPr>
        <p:txBody>
          <a:bodyPr/>
          <a:lstStyle>
            <a:lvl1pPr marL="0" indent="0" algn="ctr">
              <a:buNone/>
              <a:defRPr sz="3200" b="1"/>
            </a:lvl1pPr>
          </a:lstStyle>
          <a:p>
            <a:r>
              <a:rPr lang="en-US"/>
              <a:t>Click icon to add picture</a:t>
            </a:r>
            <a:endParaRPr lang="en-GB"/>
          </a:p>
        </p:txBody>
      </p:sp>
      <p:sp>
        <p:nvSpPr>
          <p:cNvPr id="2" name="Title 1">
            <a:extLst>
              <a:ext uri="{FF2B5EF4-FFF2-40B4-BE49-F238E27FC236}">
                <a16:creationId xmlns:a16="http://schemas.microsoft.com/office/drawing/2014/main" id="{B7A1B3FD-A24F-4E89-8629-F5A0827F0062}"/>
              </a:ext>
            </a:extLst>
          </p:cNvPr>
          <p:cNvSpPr>
            <a:spLocks noGrp="1"/>
          </p:cNvSpPr>
          <p:nvPr>
            <p:ph type="title"/>
          </p:nvPr>
        </p:nvSpPr>
        <p:spPr>
          <a:xfrm>
            <a:off x="238125" y="212725"/>
            <a:ext cx="4943476" cy="682625"/>
          </a:xfrm>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DB87E072-2015-455B-BEA5-5D6D905EC63E}"/>
              </a:ext>
            </a:extLst>
          </p:cNvPr>
          <p:cNvSpPr>
            <a:spLocks noGrp="1"/>
          </p:cNvSpPr>
          <p:nvPr>
            <p:ph type="dt" sz="half" idx="10"/>
          </p:nvPr>
        </p:nvSpPr>
        <p:spPr/>
        <p:txBody>
          <a:bodyPr/>
          <a:lstStyle/>
          <a:p>
            <a:fld id="{CB203574-B2C6-4108-B3E0-5C5C7364898C}" type="datetime4">
              <a:rPr lang="en-GB" smtClean="0"/>
              <a:t>28 May 2019</a:t>
            </a:fld>
            <a:endParaRPr lang="en-GB"/>
          </a:p>
        </p:txBody>
      </p:sp>
      <p:sp>
        <p:nvSpPr>
          <p:cNvPr id="5" name="Footer Placeholder 4">
            <a:extLst>
              <a:ext uri="{FF2B5EF4-FFF2-40B4-BE49-F238E27FC236}">
                <a16:creationId xmlns:a16="http://schemas.microsoft.com/office/drawing/2014/main" id="{DF088C44-228E-48B5-8740-EA728D668D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4DCA2B-332A-41E6-8831-725B6088C147}"/>
              </a:ext>
            </a:extLst>
          </p:cNvPr>
          <p:cNvSpPr>
            <a:spLocks noGrp="1"/>
          </p:cNvSpPr>
          <p:nvPr>
            <p:ph type="sldNum" sz="quarter" idx="12"/>
          </p:nvPr>
        </p:nvSpPr>
        <p:spPr>
          <a:xfrm>
            <a:off x="11353800" y="152400"/>
            <a:ext cx="628650" cy="244475"/>
          </a:xfrm>
        </p:spPr>
        <p:txBody>
          <a:bodyPr/>
          <a:lstStyle>
            <a:lvl1pPr>
              <a:defRPr>
                <a:solidFill>
                  <a:schemeClr val="bg1"/>
                </a:solidFill>
              </a:defRPr>
            </a:lvl1pPr>
          </a:lstStyle>
          <a:p>
            <a:fld id="{9EB19F1D-2A8F-4A4B-9DCE-6842248F8C29}" type="slidenum">
              <a:rPr lang="en-GB" smtClean="0"/>
              <a:pPr/>
              <a:t>‹#›</a:t>
            </a:fld>
            <a:endParaRPr lang="en-GB"/>
          </a:p>
        </p:txBody>
      </p:sp>
      <p:sp>
        <p:nvSpPr>
          <p:cNvPr id="10" name="Text Placeholder 9">
            <a:extLst>
              <a:ext uri="{FF2B5EF4-FFF2-40B4-BE49-F238E27FC236}">
                <a16:creationId xmlns:a16="http://schemas.microsoft.com/office/drawing/2014/main" id="{7F9BAEF4-44B5-4CB8-BF2A-FFAC63E8AF4E}"/>
              </a:ext>
            </a:extLst>
          </p:cNvPr>
          <p:cNvSpPr>
            <a:spLocks noGrp="1"/>
          </p:cNvSpPr>
          <p:nvPr>
            <p:ph type="body" sz="quarter" idx="13"/>
          </p:nvPr>
        </p:nvSpPr>
        <p:spPr>
          <a:xfrm>
            <a:off x="1333501" y="1609199"/>
            <a:ext cx="3848100" cy="3639600"/>
          </a:xfrm>
        </p:spPr>
        <p:txBody>
          <a:bodyPr/>
          <a:lstStyle>
            <a:lvl1pPr>
              <a:lnSpc>
                <a:spcPct val="95000"/>
              </a:lnSpc>
              <a:spcBef>
                <a:spcPts val="0"/>
              </a:spcBef>
              <a:defRPr sz="1700"/>
            </a:lvl1pPr>
            <a:lvl2pPr>
              <a:defRPr sz="1700"/>
            </a:lvl2pPr>
            <a:lvl3pPr>
              <a:defRPr sz="1700"/>
            </a:lvl3pPr>
            <a:lvl4pPr>
              <a:defRPr sz="1700"/>
            </a:lvl4pPr>
            <a:lvl5pPr>
              <a:defRPr sz="17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191419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ext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05814-22F7-4662-B5A9-49DCC153011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86FBBB1-A038-4B74-83DA-FE9271E60D6C}"/>
              </a:ext>
            </a:extLst>
          </p:cNvPr>
          <p:cNvSpPr>
            <a:spLocks noGrp="1"/>
          </p:cNvSpPr>
          <p:nvPr>
            <p:ph type="dt" sz="half" idx="10"/>
          </p:nvPr>
        </p:nvSpPr>
        <p:spPr/>
        <p:txBody>
          <a:bodyPr/>
          <a:lstStyle/>
          <a:p>
            <a:fld id="{B6F8662D-E2D7-4891-8466-686536B6E1B5}" type="datetime4">
              <a:rPr lang="en-GB" smtClean="0"/>
              <a:t>28 May 2019</a:t>
            </a:fld>
            <a:endParaRPr lang="en-GB"/>
          </a:p>
        </p:txBody>
      </p:sp>
      <p:sp>
        <p:nvSpPr>
          <p:cNvPr id="4" name="Footer Placeholder 3">
            <a:extLst>
              <a:ext uri="{FF2B5EF4-FFF2-40B4-BE49-F238E27FC236}">
                <a16:creationId xmlns:a16="http://schemas.microsoft.com/office/drawing/2014/main" id="{6B0DAD0A-3936-4B08-872E-AB957B936F8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AF3F5E7-AC44-4383-9225-CEDCA6DFB292}"/>
              </a:ext>
            </a:extLst>
          </p:cNvPr>
          <p:cNvSpPr>
            <a:spLocks noGrp="1"/>
          </p:cNvSpPr>
          <p:nvPr>
            <p:ph type="sldNum" sz="quarter" idx="12"/>
          </p:nvPr>
        </p:nvSpPr>
        <p:spPr/>
        <p:txBody>
          <a:bodyPr/>
          <a:lstStyle/>
          <a:p>
            <a:fld id="{9EB19F1D-2A8F-4A4B-9DCE-6842248F8C29}" type="slidenum">
              <a:rPr lang="en-GB" smtClean="0"/>
              <a:t>‹#›</a:t>
            </a:fld>
            <a:endParaRPr lang="en-GB"/>
          </a:p>
        </p:txBody>
      </p:sp>
      <p:sp>
        <p:nvSpPr>
          <p:cNvPr id="9" name="Text Placeholder 8">
            <a:extLst>
              <a:ext uri="{FF2B5EF4-FFF2-40B4-BE49-F238E27FC236}">
                <a16:creationId xmlns:a16="http://schemas.microsoft.com/office/drawing/2014/main" id="{A070F140-D122-4C4E-A682-6097DAFA5A95}"/>
              </a:ext>
            </a:extLst>
          </p:cNvPr>
          <p:cNvSpPr>
            <a:spLocks noGrp="1"/>
          </p:cNvSpPr>
          <p:nvPr>
            <p:ph type="body" sz="quarter" idx="13"/>
          </p:nvPr>
        </p:nvSpPr>
        <p:spPr>
          <a:xfrm>
            <a:off x="4257675" y="2771775"/>
            <a:ext cx="3676650" cy="800100"/>
          </a:xfrm>
        </p:spPr>
        <p:txBody>
          <a:bodyPr anchor="t" anchorCtr="0"/>
          <a:lstStyle>
            <a:lvl1pPr marL="0" indent="0" algn="ctr">
              <a:spcBef>
                <a:spcPts val="0"/>
              </a:spcBef>
              <a:buNone/>
              <a:defRPr sz="1700"/>
            </a:lvl1pPr>
            <a:lvl2pPr marL="180975" indent="0">
              <a:buNone/>
              <a:defRPr/>
            </a:lvl2pPr>
            <a:lvl5pPr>
              <a:defRPr/>
            </a:lvl5pPr>
          </a:lstStyle>
          <a:p>
            <a:pPr lvl="0"/>
            <a:r>
              <a:rPr lang="en-US"/>
              <a:t>Edit Master text styles</a:t>
            </a:r>
          </a:p>
        </p:txBody>
      </p:sp>
      <p:sp>
        <p:nvSpPr>
          <p:cNvPr id="10" name="Text Placeholder 8">
            <a:extLst>
              <a:ext uri="{FF2B5EF4-FFF2-40B4-BE49-F238E27FC236}">
                <a16:creationId xmlns:a16="http://schemas.microsoft.com/office/drawing/2014/main" id="{9BCA2A39-1CC3-4847-AE47-D0E2D6AD4D4C}"/>
              </a:ext>
            </a:extLst>
          </p:cNvPr>
          <p:cNvSpPr>
            <a:spLocks noGrp="1"/>
          </p:cNvSpPr>
          <p:nvPr>
            <p:ph type="body" sz="quarter" idx="14"/>
          </p:nvPr>
        </p:nvSpPr>
        <p:spPr>
          <a:xfrm>
            <a:off x="4257675" y="2314575"/>
            <a:ext cx="3676650" cy="342900"/>
          </a:xfrm>
        </p:spPr>
        <p:txBody>
          <a:bodyPr anchor="b" anchorCtr="0"/>
          <a:lstStyle>
            <a:lvl1pPr marL="0" indent="0" algn="ctr">
              <a:spcBef>
                <a:spcPts val="0"/>
              </a:spcBef>
              <a:buNone/>
              <a:defRPr sz="1700" cap="all" baseline="0">
                <a:solidFill>
                  <a:schemeClr val="tx2"/>
                </a:solidFill>
              </a:defRPr>
            </a:lvl1pPr>
            <a:lvl2pPr marL="180975" indent="0">
              <a:buNone/>
              <a:defRPr/>
            </a:lvl2pPr>
            <a:lvl5pPr>
              <a:defRPr/>
            </a:lvl5pPr>
          </a:lstStyle>
          <a:p>
            <a:pPr lvl="0"/>
            <a:r>
              <a:rPr lang="en-US"/>
              <a:t>Edit Master text styles</a:t>
            </a:r>
          </a:p>
        </p:txBody>
      </p:sp>
      <p:sp>
        <p:nvSpPr>
          <p:cNvPr id="11" name="Text Placeholder 8">
            <a:extLst>
              <a:ext uri="{FF2B5EF4-FFF2-40B4-BE49-F238E27FC236}">
                <a16:creationId xmlns:a16="http://schemas.microsoft.com/office/drawing/2014/main" id="{03FF269D-7DC3-495F-AB48-F49BC39E0DED}"/>
              </a:ext>
            </a:extLst>
          </p:cNvPr>
          <p:cNvSpPr>
            <a:spLocks noGrp="1"/>
          </p:cNvSpPr>
          <p:nvPr>
            <p:ph type="body" sz="quarter" idx="15"/>
          </p:nvPr>
        </p:nvSpPr>
        <p:spPr>
          <a:xfrm>
            <a:off x="4257675" y="5286375"/>
            <a:ext cx="3676650" cy="800100"/>
          </a:xfrm>
        </p:spPr>
        <p:txBody>
          <a:bodyPr anchor="t" anchorCtr="0"/>
          <a:lstStyle>
            <a:lvl1pPr marL="0" indent="0" algn="ctr">
              <a:spcBef>
                <a:spcPts val="0"/>
              </a:spcBef>
              <a:buNone/>
              <a:defRPr sz="1700"/>
            </a:lvl1pPr>
            <a:lvl2pPr marL="180975" indent="0">
              <a:buNone/>
              <a:defRPr/>
            </a:lvl2pPr>
            <a:lvl5pPr>
              <a:defRPr/>
            </a:lvl5pPr>
          </a:lstStyle>
          <a:p>
            <a:pPr lvl="0"/>
            <a:r>
              <a:rPr lang="en-US"/>
              <a:t>Edit Master text styles</a:t>
            </a:r>
          </a:p>
        </p:txBody>
      </p:sp>
      <p:sp>
        <p:nvSpPr>
          <p:cNvPr id="12" name="Text Placeholder 8">
            <a:extLst>
              <a:ext uri="{FF2B5EF4-FFF2-40B4-BE49-F238E27FC236}">
                <a16:creationId xmlns:a16="http://schemas.microsoft.com/office/drawing/2014/main" id="{B4812725-26E3-45E5-A5A8-76409B5E627B}"/>
              </a:ext>
            </a:extLst>
          </p:cNvPr>
          <p:cNvSpPr>
            <a:spLocks noGrp="1"/>
          </p:cNvSpPr>
          <p:nvPr>
            <p:ph type="body" sz="quarter" idx="16"/>
          </p:nvPr>
        </p:nvSpPr>
        <p:spPr>
          <a:xfrm>
            <a:off x="4257675" y="4829175"/>
            <a:ext cx="3676650" cy="342900"/>
          </a:xfrm>
        </p:spPr>
        <p:txBody>
          <a:bodyPr anchor="b" anchorCtr="0"/>
          <a:lstStyle>
            <a:lvl1pPr marL="0" indent="0" algn="ctr">
              <a:spcBef>
                <a:spcPts val="0"/>
              </a:spcBef>
              <a:buNone/>
              <a:defRPr sz="1700" cap="all" baseline="0">
                <a:solidFill>
                  <a:schemeClr val="tx2"/>
                </a:solidFill>
              </a:defRPr>
            </a:lvl1pPr>
            <a:lvl2pPr marL="180975" indent="0">
              <a:buNone/>
              <a:defRPr/>
            </a:lvl2pPr>
            <a:lvl5pPr>
              <a:defRPr/>
            </a:lvl5pPr>
          </a:lstStyle>
          <a:p>
            <a:pPr lvl="0"/>
            <a:r>
              <a:rPr lang="en-US"/>
              <a:t>Edit Master text styles</a:t>
            </a:r>
          </a:p>
        </p:txBody>
      </p:sp>
      <p:sp>
        <p:nvSpPr>
          <p:cNvPr id="13" name="Text Placeholder 8">
            <a:extLst>
              <a:ext uri="{FF2B5EF4-FFF2-40B4-BE49-F238E27FC236}">
                <a16:creationId xmlns:a16="http://schemas.microsoft.com/office/drawing/2014/main" id="{B9C4AD87-99CC-432C-9634-3322FD2DBA4E}"/>
              </a:ext>
            </a:extLst>
          </p:cNvPr>
          <p:cNvSpPr>
            <a:spLocks noGrp="1"/>
          </p:cNvSpPr>
          <p:nvPr>
            <p:ph type="body" sz="quarter" idx="17"/>
          </p:nvPr>
        </p:nvSpPr>
        <p:spPr>
          <a:xfrm>
            <a:off x="419100" y="2771775"/>
            <a:ext cx="3676650" cy="800100"/>
          </a:xfrm>
        </p:spPr>
        <p:txBody>
          <a:bodyPr anchor="t" anchorCtr="0"/>
          <a:lstStyle>
            <a:lvl1pPr marL="0" indent="0" algn="ctr">
              <a:spcBef>
                <a:spcPts val="0"/>
              </a:spcBef>
              <a:buNone/>
              <a:defRPr sz="1700"/>
            </a:lvl1pPr>
            <a:lvl2pPr marL="180975" indent="0">
              <a:buNone/>
              <a:defRPr/>
            </a:lvl2pPr>
            <a:lvl5pPr>
              <a:defRPr/>
            </a:lvl5pPr>
          </a:lstStyle>
          <a:p>
            <a:pPr lvl="0"/>
            <a:r>
              <a:rPr lang="en-US"/>
              <a:t>Edit Master text styles</a:t>
            </a:r>
          </a:p>
        </p:txBody>
      </p:sp>
      <p:sp>
        <p:nvSpPr>
          <p:cNvPr id="14" name="Text Placeholder 8">
            <a:extLst>
              <a:ext uri="{FF2B5EF4-FFF2-40B4-BE49-F238E27FC236}">
                <a16:creationId xmlns:a16="http://schemas.microsoft.com/office/drawing/2014/main" id="{1901E450-F1D3-4400-A8B5-44AFFF3005BA}"/>
              </a:ext>
            </a:extLst>
          </p:cNvPr>
          <p:cNvSpPr>
            <a:spLocks noGrp="1"/>
          </p:cNvSpPr>
          <p:nvPr>
            <p:ph type="body" sz="quarter" idx="18"/>
          </p:nvPr>
        </p:nvSpPr>
        <p:spPr>
          <a:xfrm>
            <a:off x="419100" y="2314575"/>
            <a:ext cx="3676650" cy="342900"/>
          </a:xfrm>
        </p:spPr>
        <p:txBody>
          <a:bodyPr anchor="b" anchorCtr="0"/>
          <a:lstStyle>
            <a:lvl1pPr marL="0" indent="0" algn="ctr">
              <a:spcBef>
                <a:spcPts val="0"/>
              </a:spcBef>
              <a:buNone/>
              <a:defRPr sz="1700" cap="all" baseline="0">
                <a:solidFill>
                  <a:schemeClr val="tx2"/>
                </a:solidFill>
              </a:defRPr>
            </a:lvl1pPr>
            <a:lvl2pPr marL="180975" indent="0">
              <a:buNone/>
              <a:defRPr/>
            </a:lvl2pPr>
            <a:lvl5pPr>
              <a:defRPr/>
            </a:lvl5pPr>
          </a:lstStyle>
          <a:p>
            <a:pPr lvl="0"/>
            <a:r>
              <a:rPr lang="en-US"/>
              <a:t>Edit Master text styles</a:t>
            </a:r>
          </a:p>
        </p:txBody>
      </p:sp>
      <p:sp>
        <p:nvSpPr>
          <p:cNvPr id="15" name="Text Placeholder 8">
            <a:extLst>
              <a:ext uri="{FF2B5EF4-FFF2-40B4-BE49-F238E27FC236}">
                <a16:creationId xmlns:a16="http://schemas.microsoft.com/office/drawing/2014/main" id="{9C7F2970-92D2-47C9-8BB9-6954A8E37B15}"/>
              </a:ext>
            </a:extLst>
          </p:cNvPr>
          <p:cNvSpPr>
            <a:spLocks noGrp="1"/>
          </p:cNvSpPr>
          <p:nvPr>
            <p:ph type="body" sz="quarter" idx="19"/>
          </p:nvPr>
        </p:nvSpPr>
        <p:spPr>
          <a:xfrm>
            <a:off x="419100" y="5286375"/>
            <a:ext cx="3676650" cy="800100"/>
          </a:xfrm>
        </p:spPr>
        <p:txBody>
          <a:bodyPr anchor="t" anchorCtr="0"/>
          <a:lstStyle>
            <a:lvl1pPr marL="0" indent="0" algn="ctr">
              <a:spcBef>
                <a:spcPts val="0"/>
              </a:spcBef>
              <a:buNone/>
              <a:defRPr sz="1700"/>
            </a:lvl1pPr>
            <a:lvl2pPr marL="180975" indent="0">
              <a:buNone/>
              <a:defRPr/>
            </a:lvl2pPr>
            <a:lvl5pPr>
              <a:defRPr/>
            </a:lvl5pPr>
          </a:lstStyle>
          <a:p>
            <a:pPr lvl="0"/>
            <a:r>
              <a:rPr lang="en-US"/>
              <a:t>Edit Master text styles</a:t>
            </a:r>
          </a:p>
        </p:txBody>
      </p:sp>
      <p:sp>
        <p:nvSpPr>
          <p:cNvPr id="16" name="Text Placeholder 8">
            <a:extLst>
              <a:ext uri="{FF2B5EF4-FFF2-40B4-BE49-F238E27FC236}">
                <a16:creationId xmlns:a16="http://schemas.microsoft.com/office/drawing/2014/main" id="{474376A3-C816-4246-A03D-A730FE986D37}"/>
              </a:ext>
            </a:extLst>
          </p:cNvPr>
          <p:cNvSpPr>
            <a:spLocks noGrp="1"/>
          </p:cNvSpPr>
          <p:nvPr>
            <p:ph type="body" sz="quarter" idx="20"/>
          </p:nvPr>
        </p:nvSpPr>
        <p:spPr>
          <a:xfrm>
            <a:off x="419100" y="4829175"/>
            <a:ext cx="3676650" cy="342900"/>
          </a:xfrm>
        </p:spPr>
        <p:txBody>
          <a:bodyPr anchor="b" anchorCtr="0"/>
          <a:lstStyle>
            <a:lvl1pPr marL="0" indent="0" algn="ctr">
              <a:spcBef>
                <a:spcPts val="0"/>
              </a:spcBef>
              <a:buNone/>
              <a:defRPr sz="1700" cap="all" baseline="0">
                <a:solidFill>
                  <a:schemeClr val="tx2"/>
                </a:solidFill>
              </a:defRPr>
            </a:lvl1pPr>
            <a:lvl2pPr marL="180975" indent="0">
              <a:buNone/>
              <a:defRPr/>
            </a:lvl2pPr>
            <a:lvl5pPr>
              <a:defRPr/>
            </a:lvl5pPr>
          </a:lstStyle>
          <a:p>
            <a:pPr lvl="0"/>
            <a:r>
              <a:rPr lang="en-US"/>
              <a:t>Edit Master text styles</a:t>
            </a:r>
          </a:p>
        </p:txBody>
      </p:sp>
      <p:sp>
        <p:nvSpPr>
          <p:cNvPr id="17" name="Text Placeholder 8">
            <a:extLst>
              <a:ext uri="{FF2B5EF4-FFF2-40B4-BE49-F238E27FC236}">
                <a16:creationId xmlns:a16="http://schemas.microsoft.com/office/drawing/2014/main" id="{1960743B-76B4-4731-AEF0-479A5EAB5811}"/>
              </a:ext>
            </a:extLst>
          </p:cNvPr>
          <p:cNvSpPr>
            <a:spLocks noGrp="1"/>
          </p:cNvSpPr>
          <p:nvPr>
            <p:ph type="body" sz="quarter" idx="21"/>
          </p:nvPr>
        </p:nvSpPr>
        <p:spPr>
          <a:xfrm>
            <a:off x="8086725" y="2771775"/>
            <a:ext cx="3676650" cy="800100"/>
          </a:xfrm>
        </p:spPr>
        <p:txBody>
          <a:bodyPr anchor="t" anchorCtr="0"/>
          <a:lstStyle>
            <a:lvl1pPr marL="0" indent="0" algn="ctr">
              <a:spcBef>
                <a:spcPts val="0"/>
              </a:spcBef>
              <a:buNone/>
              <a:defRPr sz="1700"/>
            </a:lvl1pPr>
            <a:lvl2pPr marL="180975" indent="0">
              <a:buNone/>
              <a:defRPr/>
            </a:lvl2pPr>
            <a:lvl5pPr>
              <a:defRPr/>
            </a:lvl5pPr>
          </a:lstStyle>
          <a:p>
            <a:pPr lvl="0"/>
            <a:r>
              <a:rPr lang="en-US"/>
              <a:t>Edit Master text styles</a:t>
            </a:r>
          </a:p>
        </p:txBody>
      </p:sp>
      <p:sp>
        <p:nvSpPr>
          <p:cNvPr id="18" name="Text Placeholder 8">
            <a:extLst>
              <a:ext uri="{FF2B5EF4-FFF2-40B4-BE49-F238E27FC236}">
                <a16:creationId xmlns:a16="http://schemas.microsoft.com/office/drawing/2014/main" id="{081C3F3E-1F67-4729-AC5C-7B03138BBBAC}"/>
              </a:ext>
            </a:extLst>
          </p:cNvPr>
          <p:cNvSpPr>
            <a:spLocks noGrp="1"/>
          </p:cNvSpPr>
          <p:nvPr>
            <p:ph type="body" sz="quarter" idx="22"/>
          </p:nvPr>
        </p:nvSpPr>
        <p:spPr>
          <a:xfrm>
            <a:off x="8086725" y="2314575"/>
            <a:ext cx="3676650" cy="342900"/>
          </a:xfrm>
        </p:spPr>
        <p:txBody>
          <a:bodyPr anchor="b" anchorCtr="0"/>
          <a:lstStyle>
            <a:lvl1pPr marL="0" indent="0" algn="ctr">
              <a:spcBef>
                <a:spcPts val="0"/>
              </a:spcBef>
              <a:buNone/>
              <a:defRPr sz="1700" cap="all" baseline="0">
                <a:solidFill>
                  <a:schemeClr val="tx2"/>
                </a:solidFill>
              </a:defRPr>
            </a:lvl1pPr>
            <a:lvl2pPr marL="180975" indent="0">
              <a:buNone/>
              <a:defRPr/>
            </a:lvl2pPr>
            <a:lvl5pPr>
              <a:defRPr/>
            </a:lvl5pPr>
          </a:lstStyle>
          <a:p>
            <a:pPr lvl="0"/>
            <a:r>
              <a:rPr lang="en-US"/>
              <a:t>Edit Master text styles</a:t>
            </a:r>
          </a:p>
        </p:txBody>
      </p:sp>
      <p:sp>
        <p:nvSpPr>
          <p:cNvPr id="19" name="Text Placeholder 8">
            <a:extLst>
              <a:ext uri="{FF2B5EF4-FFF2-40B4-BE49-F238E27FC236}">
                <a16:creationId xmlns:a16="http://schemas.microsoft.com/office/drawing/2014/main" id="{D26893CF-B822-4DE3-9F3C-F76AFF2E5FF7}"/>
              </a:ext>
            </a:extLst>
          </p:cNvPr>
          <p:cNvSpPr>
            <a:spLocks noGrp="1"/>
          </p:cNvSpPr>
          <p:nvPr>
            <p:ph type="body" sz="quarter" idx="23"/>
          </p:nvPr>
        </p:nvSpPr>
        <p:spPr>
          <a:xfrm>
            <a:off x="8086725" y="5286375"/>
            <a:ext cx="3676650" cy="800100"/>
          </a:xfrm>
        </p:spPr>
        <p:txBody>
          <a:bodyPr anchor="t" anchorCtr="0"/>
          <a:lstStyle>
            <a:lvl1pPr marL="0" indent="0" algn="ctr">
              <a:spcBef>
                <a:spcPts val="0"/>
              </a:spcBef>
              <a:buNone/>
              <a:defRPr sz="1700"/>
            </a:lvl1pPr>
            <a:lvl2pPr marL="180975" indent="0">
              <a:buNone/>
              <a:defRPr/>
            </a:lvl2pPr>
            <a:lvl5pPr>
              <a:defRPr/>
            </a:lvl5pPr>
          </a:lstStyle>
          <a:p>
            <a:pPr lvl="0"/>
            <a:r>
              <a:rPr lang="en-US"/>
              <a:t>Edit Master text styles</a:t>
            </a:r>
          </a:p>
        </p:txBody>
      </p:sp>
      <p:sp>
        <p:nvSpPr>
          <p:cNvPr id="20" name="Text Placeholder 8">
            <a:extLst>
              <a:ext uri="{FF2B5EF4-FFF2-40B4-BE49-F238E27FC236}">
                <a16:creationId xmlns:a16="http://schemas.microsoft.com/office/drawing/2014/main" id="{A02FDC53-BA3F-4417-9DED-5316256A6AC3}"/>
              </a:ext>
            </a:extLst>
          </p:cNvPr>
          <p:cNvSpPr>
            <a:spLocks noGrp="1"/>
          </p:cNvSpPr>
          <p:nvPr>
            <p:ph type="body" sz="quarter" idx="24"/>
          </p:nvPr>
        </p:nvSpPr>
        <p:spPr>
          <a:xfrm>
            <a:off x="8086725" y="4829175"/>
            <a:ext cx="3676650" cy="342900"/>
          </a:xfrm>
        </p:spPr>
        <p:txBody>
          <a:bodyPr anchor="b" anchorCtr="0"/>
          <a:lstStyle>
            <a:lvl1pPr marL="0" indent="0" algn="ctr">
              <a:spcBef>
                <a:spcPts val="0"/>
              </a:spcBef>
              <a:buNone/>
              <a:defRPr sz="1700" cap="all" baseline="0">
                <a:solidFill>
                  <a:schemeClr val="tx2"/>
                </a:solidFill>
              </a:defRPr>
            </a:lvl1pPr>
            <a:lvl2pPr marL="180975" indent="0">
              <a:buNone/>
              <a:defRPr/>
            </a:lvl2pPr>
            <a:lvl5pPr>
              <a:defRPr/>
            </a:lvl5pPr>
          </a:lstStyle>
          <a:p>
            <a:pPr lvl="0"/>
            <a:r>
              <a:rPr lang="en-US"/>
              <a:t>Edit Master text styles</a:t>
            </a:r>
          </a:p>
        </p:txBody>
      </p:sp>
    </p:spTree>
    <p:extLst>
      <p:ext uri="{BB962C8B-B14F-4D97-AF65-F5344CB8AC3E}">
        <p14:creationId xmlns:p14="http://schemas.microsoft.com/office/powerpoint/2010/main" val="20400342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Section Pictur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BD3FA-ACF6-493D-8239-2120710082D0}"/>
              </a:ext>
            </a:extLst>
          </p:cNvPr>
          <p:cNvSpPr>
            <a:spLocks noGrp="1"/>
          </p:cNvSpPr>
          <p:nvPr>
            <p:ph type="title"/>
          </p:nvPr>
        </p:nvSpPr>
        <p:spPr>
          <a:xfrm>
            <a:off x="831850" y="2071688"/>
            <a:ext cx="10515600" cy="2852737"/>
          </a:xfrm>
        </p:spPr>
        <p:txBody>
          <a:bodyPr anchor="ctr" anchorCtr="0"/>
          <a:lstStyle>
            <a:lvl1pPr algn="ctr">
              <a:defRPr sz="5500" cap="none" baseline="0">
                <a:solidFill>
                  <a:schemeClr val="bg1"/>
                </a:solidFill>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id="{51CEBB14-0BF8-4F31-8A7D-60BBD3975E9D}"/>
              </a:ext>
            </a:extLst>
          </p:cNvPr>
          <p:cNvSpPr>
            <a:spLocks noGrp="1"/>
          </p:cNvSpPr>
          <p:nvPr>
            <p:ph type="dt" sz="half" idx="10"/>
          </p:nvPr>
        </p:nvSpPr>
        <p:spPr/>
        <p:txBody>
          <a:bodyPr/>
          <a:lstStyle>
            <a:lvl1pPr>
              <a:defRPr>
                <a:solidFill>
                  <a:schemeClr val="bg1"/>
                </a:solidFill>
              </a:defRPr>
            </a:lvl1pPr>
          </a:lstStyle>
          <a:p>
            <a:fld id="{F89C59AA-AFF7-4B44-A24B-A35436F3D9B3}" type="datetime4">
              <a:rPr lang="en-GB" smtClean="0"/>
              <a:pPr/>
              <a:t>28 May 2019</a:t>
            </a:fld>
            <a:endParaRPr lang="en-GB"/>
          </a:p>
        </p:txBody>
      </p:sp>
      <p:sp>
        <p:nvSpPr>
          <p:cNvPr id="5" name="Footer Placeholder 4">
            <a:extLst>
              <a:ext uri="{FF2B5EF4-FFF2-40B4-BE49-F238E27FC236}">
                <a16:creationId xmlns:a16="http://schemas.microsoft.com/office/drawing/2014/main" id="{2F79C83C-23FC-45F0-8245-169A6A3F6E43}"/>
              </a:ext>
            </a:extLst>
          </p:cNvPr>
          <p:cNvSpPr>
            <a:spLocks noGrp="1"/>
          </p:cNvSpPr>
          <p:nvPr>
            <p:ph type="ftr" sz="quarter" idx="11"/>
          </p:nvPr>
        </p:nvSpPr>
        <p:spPr/>
        <p:txBody>
          <a:bodyPr/>
          <a:lstStyle>
            <a:lvl1pPr>
              <a:defRPr>
                <a:solidFill>
                  <a:schemeClr val="bg1"/>
                </a:solidFill>
              </a:defRPr>
            </a:lvl1pPr>
          </a:lstStyle>
          <a:p>
            <a:endParaRPr lang="en-GB"/>
          </a:p>
        </p:txBody>
      </p:sp>
      <p:sp>
        <p:nvSpPr>
          <p:cNvPr id="6" name="Slide Number Placeholder 5">
            <a:extLst>
              <a:ext uri="{FF2B5EF4-FFF2-40B4-BE49-F238E27FC236}">
                <a16:creationId xmlns:a16="http://schemas.microsoft.com/office/drawing/2014/main" id="{9796A22E-13D8-4FE6-BD9D-F9043758EBC5}"/>
              </a:ext>
            </a:extLst>
          </p:cNvPr>
          <p:cNvSpPr>
            <a:spLocks noGrp="1"/>
          </p:cNvSpPr>
          <p:nvPr>
            <p:ph type="sldNum" sz="quarter" idx="12"/>
          </p:nvPr>
        </p:nvSpPr>
        <p:spPr/>
        <p:txBody>
          <a:bodyPr/>
          <a:lstStyle>
            <a:lvl1pPr>
              <a:defRPr>
                <a:solidFill>
                  <a:schemeClr val="bg1"/>
                </a:solidFill>
              </a:defRPr>
            </a:lvl1pPr>
          </a:lstStyle>
          <a:p>
            <a:fld id="{9EB19F1D-2A8F-4A4B-9DCE-6842248F8C29}" type="slidenum">
              <a:rPr lang="en-GB" smtClean="0"/>
              <a:pPr/>
              <a:t>‹#›</a:t>
            </a:fld>
            <a:endParaRPr lang="en-GB"/>
          </a:p>
        </p:txBody>
      </p:sp>
      <p:pic>
        <p:nvPicPr>
          <p:cNvPr id="9" name="Picture 8">
            <a:extLst>
              <a:ext uri="{FF2B5EF4-FFF2-40B4-BE49-F238E27FC236}">
                <a16:creationId xmlns:a16="http://schemas.microsoft.com/office/drawing/2014/main" id="{E17872AE-C5B4-46C4-9C17-5D740B02533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896093" y="6441281"/>
            <a:ext cx="1073024" cy="254602"/>
          </a:xfrm>
          <a:prstGeom prst="rect">
            <a:avLst/>
          </a:prstGeom>
        </p:spPr>
      </p:pic>
    </p:spTree>
    <p:extLst>
      <p:ext uri="{BB962C8B-B14F-4D97-AF65-F5344CB8AC3E}">
        <p14:creationId xmlns:p14="http://schemas.microsoft.com/office/powerpoint/2010/main" val="13984404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Section Picture Placeholder">
    <p:bg>
      <p:bgPr>
        <a:solidFill>
          <a:schemeClr val="bg1">
            <a:lumMod val="50000"/>
          </a:schemeClr>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D452EF5C-012B-44E2-B2E5-CFBC585AFF22}"/>
              </a:ext>
            </a:extLst>
          </p:cNvPr>
          <p:cNvSpPr>
            <a:spLocks noGrp="1"/>
          </p:cNvSpPr>
          <p:nvPr>
            <p:ph type="pic" sz="quarter" idx="14"/>
          </p:nvPr>
        </p:nvSpPr>
        <p:spPr>
          <a:xfrm>
            <a:off x="0" y="-1"/>
            <a:ext cx="12192000" cy="6858001"/>
          </a:xfrm>
          <a:solidFill>
            <a:schemeClr val="bg1">
              <a:lumMod val="85000"/>
            </a:schemeClr>
          </a:solidFill>
        </p:spPr>
        <p:txBody>
          <a:bodyPr anchor="t" anchorCtr="0"/>
          <a:lstStyle>
            <a:lvl1pPr marL="0" indent="0" algn="l">
              <a:buNone/>
              <a:defRPr sz="3200" b="1"/>
            </a:lvl1pPr>
          </a:lstStyle>
          <a:p>
            <a:r>
              <a:rPr lang="en-US"/>
              <a:t>Click icon to add picture</a:t>
            </a:r>
            <a:endParaRPr lang="en-GB"/>
          </a:p>
        </p:txBody>
      </p:sp>
      <p:sp>
        <p:nvSpPr>
          <p:cNvPr id="2" name="Title 1">
            <a:extLst>
              <a:ext uri="{FF2B5EF4-FFF2-40B4-BE49-F238E27FC236}">
                <a16:creationId xmlns:a16="http://schemas.microsoft.com/office/drawing/2014/main" id="{07FBD3FA-ACF6-493D-8239-2120710082D0}"/>
              </a:ext>
            </a:extLst>
          </p:cNvPr>
          <p:cNvSpPr>
            <a:spLocks noGrp="1"/>
          </p:cNvSpPr>
          <p:nvPr>
            <p:ph type="title"/>
          </p:nvPr>
        </p:nvSpPr>
        <p:spPr>
          <a:xfrm>
            <a:off x="831850" y="2071688"/>
            <a:ext cx="10515600" cy="2852737"/>
          </a:xfrm>
        </p:spPr>
        <p:txBody>
          <a:bodyPr anchor="ctr" anchorCtr="0"/>
          <a:lstStyle>
            <a:lvl1pPr algn="ctr">
              <a:defRPr sz="5500" cap="none" baseline="0">
                <a:solidFill>
                  <a:schemeClr val="bg1"/>
                </a:solidFill>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id="{51CEBB14-0BF8-4F31-8A7D-60BBD3975E9D}"/>
              </a:ext>
            </a:extLst>
          </p:cNvPr>
          <p:cNvSpPr>
            <a:spLocks noGrp="1"/>
          </p:cNvSpPr>
          <p:nvPr>
            <p:ph type="dt" sz="half" idx="10"/>
          </p:nvPr>
        </p:nvSpPr>
        <p:spPr/>
        <p:txBody>
          <a:bodyPr/>
          <a:lstStyle>
            <a:lvl1pPr>
              <a:defRPr>
                <a:solidFill>
                  <a:schemeClr val="bg1"/>
                </a:solidFill>
              </a:defRPr>
            </a:lvl1pPr>
          </a:lstStyle>
          <a:p>
            <a:fld id="{F89C59AA-AFF7-4B44-A24B-A35436F3D9B3}" type="datetime4">
              <a:rPr lang="en-GB" smtClean="0"/>
              <a:pPr/>
              <a:t>28 May 2019</a:t>
            </a:fld>
            <a:endParaRPr lang="en-GB"/>
          </a:p>
        </p:txBody>
      </p:sp>
      <p:sp>
        <p:nvSpPr>
          <p:cNvPr id="5" name="Footer Placeholder 4">
            <a:extLst>
              <a:ext uri="{FF2B5EF4-FFF2-40B4-BE49-F238E27FC236}">
                <a16:creationId xmlns:a16="http://schemas.microsoft.com/office/drawing/2014/main" id="{2F79C83C-23FC-45F0-8245-169A6A3F6E43}"/>
              </a:ext>
            </a:extLst>
          </p:cNvPr>
          <p:cNvSpPr>
            <a:spLocks noGrp="1"/>
          </p:cNvSpPr>
          <p:nvPr>
            <p:ph type="ftr" sz="quarter" idx="11"/>
          </p:nvPr>
        </p:nvSpPr>
        <p:spPr/>
        <p:txBody>
          <a:bodyPr/>
          <a:lstStyle>
            <a:lvl1pPr>
              <a:defRPr>
                <a:solidFill>
                  <a:schemeClr val="bg1"/>
                </a:solidFill>
              </a:defRPr>
            </a:lvl1pPr>
          </a:lstStyle>
          <a:p>
            <a:endParaRPr lang="en-GB"/>
          </a:p>
        </p:txBody>
      </p:sp>
      <p:sp>
        <p:nvSpPr>
          <p:cNvPr id="6" name="Slide Number Placeholder 5">
            <a:extLst>
              <a:ext uri="{FF2B5EF4-FFF2-40B4-BE49-F238E27FC236}">
                <a16:creationId xmlns:a16="http://schemas.microsoft.com/office/drawing/2014/main" id="{9796A22E-13D8-4FE6-BD9D-F9043758EBC5}"/>
              </a:ext>
            </a:extLst>
          </p:cNvPr>
          <p:cNvSpPr>
            <a:spLocks noGrp="1"/>
          </p:cNvSpPr>
          <p:nvPr>
            <p:ph type="sldNum" sz="quarter" idx="12"/>
          </p:nvPr>
        </p:nvSpPr>
        <p:spPr/>
        <p:txBody>
          <a:bodyPr/>
          <a:lstStyle>
            <a:lvl1pPr>
              <a:defRPr>
                <a:solidFill>
                  <a:schemeClr val="bg1"/>
                </a:solidFill>
              </a:defRPr>
            </a:lvl1pPr>
          </a:lstStyle>
          <a:p>
            <a:fld id="{9EB19F1D-2A8F-4A4B-9DCE-6842248F8C29}" type="slidenum">
              <a:rPr lang="en-GB" smtClean="0"/>
              <a:pPr/>
              <a:t>‹#›</a:t>
            </a:fld>
            <a:endParaRPr lang="en-GB"/>
          </a:p>
        </p:txBody>
      </p:sp>
      <p:pic>
        <p:nvPicPr>
          <p:cNvPr id="9" name="Picture 8">
            <a:extLst>
              <a:ext uri="{FF2B5EF4-FFF2-40B4-BE49-F238E27FC236}">
                <a16:creationId xmlns:a16="http://schemas.microsoft.com/office/drawing/2014/main" id="{E17872AE-C5B4-46C4-9C17-5D740B02533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96093" y="6441281"/>
            <a:ext cx="1073024" cy="254602"/>
          </a:xfrm>
          <a:prstGeom prst="rect">
            <a:avLst/>
          </a:prstGeom>
        </p:spPr>
      </p:pic>
    </p:spTree>
    <p:extLst>
      <p:ext uri="{BB962C8B-B14F-4D97-AF65-F5344CB8AC3E}">
        <p14:creationId xmlns:p14="http://schemas.microsoft.com/office/powerpoint/2010/main" val="33454019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ntac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1B3FD-A24F-4E89-8629-F5A0827F0062}"/>
              </a:ext>
            </a:extLst>
          </p:cNvPr>
          <p:cNvSpPr>
            <a:spLocks noGrp="1"/>
          </p:cNvSpPr>
          <p:nvPr>
            <p:ph type="title"/>
          </p:nvPr>
        </p:nvSpPr>
        <p:spPr>
          <a:xfrm>
            <a:off x="1362071" y="2317750"/>
            <a:ext cx="9486905" cy="2368550"/>
          </a:xfrm>
        </p:spPr>
        <p:txBody>
          <a:bodyPr anchor="ctr" anchorCtr="0"/>
          <a:lstStyle>
            <a:lvl1pPr algn="ctr">
              <a:defRPr sz="6000" cap="none" baseline="0">
                <a:latin typeface="Calibri Light" panose="020F0302020204030204" pitchFamily="34" charset="0"/>
                <a:cs typeface="Calibri Light" panose="020F0302020204030204" pitchFamily="34" charset="0"/>
              </a:defRPr>
            </a:lvl1pPr>
          </a:lstStyle>
          <a:p>
            <a:r>
              <a:rPr lang="en-US"/>
              <a:t>Click to edit Master title style</a:t>
            </a:r>
            <a:endParaRPr lang="en-GB"/>
          </a:p>
        </p:txBody>
      </p:sp>
      <p:sp>
        <p:nvSpPr>
          <p:cNvPr id="11" name="Text Placeholder 10">
            <a:extLst>
              <a:ext uri="{FF2B5EF4-FFF2-40B4-BE49-F238E27FC236}">
                <a16:creationId xmlns:a16="http://schemas.microsoft.com/office/drawing/2014/main" id="{90F118A9-6483-49D6-88CB-173F5274CD11}"/>
              </a:ext>
            </a:extLst>
          </p:cNvPr>
          <p:cNvSpPr>
            <a:spLocks noGrp="1"/>
          </p:cNvSpPr>
          <p:nvPr>
            <p:ph type="body" sz="quarter" idx="10" hasCustomPrompt="1"/>
          </p:nvPr>
        </p:nvSpPr>
        <p:spPr>
          <a:xfrm>
            <a:off x="228599" y="5886450"/>
            <a:ext cx="6667501" cy="775749"/>
          </a:xfrm>
        </p:spPr>
        <p:txBody>
          <a:bodyPr anchor="b" anchorCtr="0"/>
          <a:lstStyle>
            <a:lvl1pPr marL="0" indent="0">
              <a:lnSpc>
                <a:spcPct val="100000"/>
              </a:lnSpc>
              <a:spcBef>
                <a:spcPts val="0"/>
              </a:spcBef>
              <a:buNone/>
              <a:defRPr sz="900">
                <a:latin typeface="Calibri Light" panose="020F0302020204030204" pitchFamily="34" charset="0"/>
                <a:cs typeface="Calibri Light" panose="020F0302020204030204" pitchFamily="34" charset="0"/>
              </a:defRPr>
            </a:lvl1pPr>
          </a:lstStyle>
          <a:p>
            <a:pPr lvl="0"/>
            <a:r>
              <a:rPr lang="en-US"/>
              <a:t>Contact details</a:t>
            </a:r>
          </a:p>
        </p:txBody>
      </p:sp>
    </p:spTree>
    <p:extLst>
      <p:ext uri="{BB962C8B-B14F-4D97-AF65-F5344CB8AC3E}">
        <p14:creationId xmlns:p14="http://schemas.microsoft.com/office/powerpoint/2010/main" val="41587826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1B3FD-A24F-4E89-8629-F5A0827F0062}"/>
              </a:ext>
            </a:extLst>
          </p:cNvPr>
          <p:cNvSpPr>
            <a:spLocks noGrp="1"/>
          </p:cNvSpPr>
          <p:nvPr>
            <p:ph type="title"/>
          </p:nvPr>
        </p:nvSpPr>
        <p:spPr>
          <a:xfrm>
            <a:off x="1362071" y="2317750"/>
            <a:ext cx="9486905" cy="2368550"/>
          </a:xfrm>
        </p:spPr>
        <p:txBody>
          <a:bodyPr anchor="ctr" anchorCtr="0"/>
          <a:lstStyle>
            <a:lvl1pPr algn="ctr">
              <a:defRPr sz="6000" cap="none" baseline="0">
                <a:latin typeface="Calibri Light" panose="020F0302020204030204" pitchFamily="34" charset="0"/>
                <a:cs typeface="Calibri Light" panose="020F0302020204030204" pitchFamily="34" charset="0"/>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320AB36C-CA5E-41DF-991D-23E31C062095}"/>
              </a:ext>
            </a:extLst>
          </p:cNvPr>
          <p:cNvSpPr>
            <a:spLocks noGrp="1"/>
          </p:cNvSpPr>
          <p:nvPr>
            <p:ph type="dt" sz="half" idx="10"/>
          </p:nvPr>
        </p:nvSpPr>
        <p:spPr/>
        <p:txBody>
          <a:bodyPr/>
          <a:lstStyle/>
          <a:p>
            <a:fld id="{59652269-CB17-4A8D-9471-F150E130043E}" type="datetime4">
              <a:rPr lang="en-GB" smtClean="0"/>
              <a:pPr/>
              <a:t>28 May 2019</a:t>
            </a:fld>
            <a:endParaRPr lang="en-GB"/>
          </a:p>
        </p:txBody>
      </p:sp>
      <p:sp>
        <p:nvSpPr>
          <p:cNvPr id="4" name="Footer Placeholder 3">
            <a:extLst>
              <a:ext uri="{FF2B5EF4-FFF2-40B4-BE49-F238E27FC236}">
                <a16:creationId xmlns:a16="http://schemas.microsoft.com/office/drawing/2014/main" id="{576A0B3D-0413-4F62-A752-FE5786FB5D0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E04E2E7-5B80-45E6-9E33-55513F24B4AA}"/>
              </a:ext>
            </a:extLst>
          </p:cNvPr>
          <p:cNvSpPr>
            <a:spLocks noGrp="1"/>
          </p:cNvSpPr>
          <p:nvPr>
            <p:ph type="sldNum" sz="quarter" idx="12"/>
          </p:nvPr>
        </p:nvSpPr>
        <p:spPr/>
        <p:txBody>
          <a:bodyPr/>
          <a:lstStyle/>
          <a:p>
            <a:fld id="{9EB19F1D-2A8F-4A4B-9DCE-6842248F8C29}" type="slidenum">
              <a:rPr lang="en-GB" smtClean="0"/>
              <a:pPr/>
              <a:t>‹#›</a:t>
            </a:fld>
            <a:endParaRPr lang="en-GB"/>
          </a:p>
        </p:txBody>
      </p:sp>
    </p:spTree>
    <p:extLst>
      <p:ext uri="{BB962C8B-B14F-4D97-AF65-F5344CB8AC3E}">
        <p14:creationId xmlns:p14="http://schemas.microsoft.com/office/powerpoint/2010/main" val="109940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Slide with Picture Placeholder 2">
    <p:bg>
      <p:bgPr>
        <a:solidFill>
          <a:srgbClr val="000000"/>
        </a:solidFill>
        <a:effectLst/>
      </p:bgPr>
    </p:bg>
    <p:spTree>
      <p:nvGrpSpPr>
        <p:cNvPr id="1" name=""/>
        <p:cNvGrpSpPr/>
        <p:nvPr/>
      </p:nvGrpSpPr>
      <p:grpSpPr>
        <a:xfrm>
          <a:off x="0" y="0"/>
          <a:ext cx="0" cy="0"/>
          <a:chOff x="0" y="0"/>
          <a:chExt cx="0" cy="0"/>
        </a:xfrm>
      </p:grpSpPr>
      <p:sp>
        <p:nvSpPr>
          <p:cNvPr id="11" name="Picture Placeholder 11">
            <a:extLst>
              <a:ext uri="{FF2B5EF4-FFF2-40B4-BE49-F238E27FC236}">
                <a16:creationId xmlns:a16="http://schemas.microsoft.com/office/drawing/2014/main" id="{582A6EF2-CE10-425C-BB62-64DF9BE1C0C9}"/>
              </a:ext>
            </a:extLst>
          </p:cNvPr>
          <p:cNvSpPr>
            <a:spLocks noGrp="1"/>
          </p:cNvSpPr>
          <p:nvPr>
            <p:ph type="pic" sz="quarter" idx="14"/>
          </p:nvPr>
        </p:nvSpPr>
        <p:spPr>
          <a:xfrm>
            <a:off x="0" y="-1"/>
            <a:ext cx="12192000" cy="6858001"/>
          </a:xfrm>
          <a:solidFill>
            <a:schemeClr val="bg1">
              <a:lumMod val="85000"/>
            </a:schemeClr>
          </a:solidFill>
        </p:spPr>
        <p:txBody>
          <a:bodyPr anchor="t" anchorCtr="0"/>
          <a:lstStyle>
            <a:lvl1pPr marL="0" indent="0" algn="l">
              <a:buNone/>
              <a:defRPr sz="3200" b="1"/>
            </a:lvl1pPr>
          </a:lstStyle>
          <a:p>
            <a:r>
              <a:rPr lang="en-US"/>
              <a:t>Click icon to add picture</a:t>
            </a:r>
            <a:endParaRPr lang="en-GB"/>
          </a:p>
        </p:txBody>
      </p:sp>
      <p:sp>
        <p:nvSpPr>
          <p:cNvPr id="2" name="Title 1">
            <a:extLst>
              <a:ext uri="{FF2B5EF4-FFF2-40B4-BE49-F238E27FC236}">
                <a16:creationId xmlns:a16="http://schemas.microsoft.com/office/drawing/2014/main" id="{202604A3-C695-4B77-B71C-90F37525C0E1}"/>
              </a:ext>
            </a:extLst>
          </p:cNvPr>
          <p:cNvSpPr>
            <a:spLocks noGrp="1"/>
          </p:cNvSpPr>
          <p:nvPr>
            <p:ph type="ctrTitle"/>
          </p:nvPr>
        </p:nvSpPr>
        <p:spPr>
          <a:xfrm>
            <a:off x="685800" y="653788"/>
            <a:ext cx="3952869" cy="2133601"/>
          </a:xfrm>
        </p:spPr>
        <p:txBody>
          <a:bodyPr anchor="t" anchorCtr="0"/>
          <a:lstStyle>
            <a:lvl1pPr algn="l">
              <a:defRPr sz="5000" cap="none" spc="-110" baseline="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3DCE104-F39F-4501-9C4A-E7DF8F317C2F}"/>
              </a:ext>
            </a:extLst>
          </p:cNvPr>
          <p:cNvSpPr>
            <a:spLocks noGrp="1"/>
          </p:cNvSpPr>
          <p:nvPr>
            <p:ph type="subTitle" idx="1"/>
          </p:nvPr>
        </p:nvSpPr>
        <p:spPr>
          <a:xfrm>
            <a:off x="685800" y="2873114"/>
            <a:ext cx="3952869" cy="1123950"/>
          </a:xfrm>
        </p:spPr>
        <p:txBody>
          <a:bodyPr anchor="t" anchorCtr="0"/>
          <a:lstStyle>
            <a:lvl1pPr marL="0" indent="0" algn="l">
              <a:buNone/>
              <a:defRPr sz="17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02307AD-8435-475A-A7EA-E5D1965873CB}"/>
              </a:ext>
            </a:extLst>
          </p:cNvPr>
          <p:cNvSpPr>
            <a:spLocks noGrp="1"/>
          </p:cNvSpPr>
          <p:nvPr>
            <p:ph type="dt" sz="half" idx="10"/>
          </p:nvPr>
        </p:nvSpPr>
        <p:spPr/>
        <p:txBody>
          <a:bodyPr/>
          <a:lstStyle>
            <a:lvl1pPr>
              <a:defRPr>
                <a:solidFill>
                  <a:schemeClr val="bg1"/>
                </a:solidFill>
              </a:defRPr>
            </a:lvl1pPr>
          </a:lstStyle>
          <a:p>
            <a:fld id="{59652269-CB17-4A8D-9471-F150E130043E}" type="datetime4">
              <a:rPr lang="en-GB" smtClean="0"/>
              <a:pPr/>
              <a:t>28 May 2019</a:t>
            </a:fld>
            <a:endParaRPr lang="en-GB"/>
          </a:p>
        </p:txBody>
      </p:sp>
      <p:sp>
        <p:nvSpPr>
          <p:cNvPr id="5" name="Footer Placeholder 4">
            <a:extLst>
              <a:ext uri="{FF2B5EF4-FFF2-40B4-BE49-F238E27FC236}">
                <a16:creationId xmlns:a16="http://schemas.microsoft.com/office/drawing/2014/main" id="{E262455D-124F-4C05-A290-E69F7D9FB620}"/>
              </a:ext>
            </a:extLst>
          </p:cNvPr>
          <p:cNvSpPr>
            <a:spLocks noGrp="1"/>
          </p:cNvSpPr>
          <p:nvPr>
            <p:ph type="ftr" sz="quarter" idx="11"/>
          </p:nvPr>
        </p:nvSpPr>
        <p:spPr/>
        <p:txBody>
          <a:bodyPr/>
          <a:lstStyle>
            <a:lvl1pPr>
              <a:defRPr>
                <a:solidFill>
                  <a:schemeClr val="bg1"/>
                </a:solidFill>
              </a:defRPr>
            </a:lvl1pPr>
          </a:lstStyle>
          <a:p>
            <a:endParaRPr lang="en-GB"/>
          </a:p>
        </p:txBody>
      </p:sp>
      <p:sp>
        <p:nvSpPr>
          <p:cNvPr id="7" name="Slide Number Placeholder 6">
            <a:extLst>
              <a:ext uri="{FF2B5EF4-FFF2-40B4-BE49-F238E27FC236}">
                <a16:creationId xmlns:a16="http://schemas.microsoft.com/office/drawing/2014/main" id="{6B6EAB6D-D198-4AFE-9B93-5ABC6E58E4B3}"/>
              </a:ext>
            </a:extLst>
          </p:cNvPr>
          <p:cNvSpPr>
            <a:spLocks noGrp="1"/>
          </p:cNvSpPr>
          <p:nvPr>
            <p:ph type="sldNum" sz="quarter" idx="12"/>
          </p:nvPr>
        </p:nvSpPr>
        <p:spPr/>
        <p:txBody>
          <a:bodyPr/>
          <a:lstStyle>
            <a:lvl1pPr>
              <a:defRPr>
                <a:solidFill>
                  <a:schemeClr val="bg1"/>
                </a:solidFill>
              </a:defRPr>
            </a:lvl1pPr>
          </a:lstStyle>
          <a:p>
            <a:fld id="{9EB19F1D-2A8F-4A4B-9DCE-6842248F8C29}" type="slidenum">
              <a:rPr lang="en-GB" smtClean="0"/>
              <a:pPr/>
              <a:t>‹#›</a:t>
            </a:fld>
            <a:endParaRPr lang="en-GB"/>
          </a:p>
        </p:txBody>
      </p:sp>
    </p:spTree>
    <p:extLst>
      <p:ext uri="{BB962C8B-B14F-4D97-AF65-F5344CB8AC3E}">
        <p14:creationId xmlns:p14="http://schemas.microsoft.com/office/powerpoint/2010/main" val="2157561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1B3FD-A24F-4E89-8629-F5A0827F006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387F423-EA0F-4C53-86D4-F6F232ADF1BC}"/>
              </a:ext>
            </a:extLst>
          </p:cNvPr>
          <p:cNvSpPr>
            <a:spLocks noGrp="1"/>
          </p:cNvSpPr>
          <p:nvPr>
            <p:ph idx="1"/>
          </p:nvPr>
        </p:nvSpPr>
        <p:spPr>
          <a:xfrm>
            <a:off x="654050" y="1609200"/>
            <a:ext cx="10438575" cy="3639600"/>
          </a:xfrm>
        </p:spPr>
        <p:txBody>
          <a:bodyPr/>
          <a:lstStyle>
            <a:lvl1pPr>
              <a:lnSpc>
                <a:spcPct val="110000"/>
              </a:lnSpc>
              <a:spcBef>
                <a:spcPts val="0"/>
              </a:spcBef>
              <a:defRPr/>
            </a:lvl1pPr>
            <a:lvl2pPr>
              <a:lnSpc>
                <a:spcPct val="100000"/>
              </a:lnSpc>
              <a:spcBef>
                <a:spcPts val="0"/>
              </a:spcBef>
              <a:defRPr/>
            </a:lvl2pPr>
            <a:lvl3pPr>
              <a:lnSpc>
                <a:spcPct val="100000"/>
              </a:lnSpc>
              <a:spcBef>
                <a:spcPts val="0"/>
              </a:spcBef>
              <a:defRPr/>
            </a:lvl3pPr>
            <a:lvl4pPr>
              <a:lnSpc>
                <a:spcPct val="100000"/>
              </a:lnSpc>
              <a:spcBef>
                <a:spcPts val="0"/>
              </a:spcBef>
              <a:defRPr/>
            </a:lvl4pPr>
            <a:lvl5pPr>
              <a:lnSpc>
                <a:spcPct val="100000"/>
              </a:lnSpc>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B87E072-2015-455B-BEA5-5D6D905EC63E}"/>
              </a:ext>
            </a:extLst>
          </p:cNvPr>
          <p:cNvSpPr>
            <a:spLocks noGrp="1"/>
          </p:cNvSpPr>
          <p:nvPr>
            <p:ph type="dt" sz="half" idx="10"/>
          </p:nvPr>
        </p:nvSpPr>
        <p:spPr/>
        <p:txBody>
          <a:bodyPr/>
          <a:lstStyle/>
          <a:p>
            <a:fld id="{CB203574-B2C6-4108-B3E0-5C5C7364898C}" type="datetime4">
              <a:rPr lang="en-GB" smtClean="0"/>
              <a:t>28 May 2019</a:t>
            </a:fld>
            <a:endParaRPr lang="en-GB"/>
          </a:p>
        </p:txBody>
      </p:sp>
      <p:sp>
        <p:nvSpPr>
          <p:cNvPr id="5" name="Footer Placeholder 4">
            <a:extLst>
              <a:ext uri="{FF2B5EF4-FFF2-40B4-BE49-F238E27FC236}">
                <a16:creationId xmlns:a16="http://schemas.microsoft.com/office/drawing/2014/main" id="{DF088C44-228E-48B5-8740-EA728D668D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4DCA2B-332A-41E6-8831-725B6088C147}"/>
              </a:ext>
            </a:extLst>
          </p:cNvPr>
          <p:cNvSpPr>
            <a:spLocks noGrp="1"/>
          </p:cNvSpPr>
          <p:nvPr>
            <p:ph type="sldNum" sz="quarter" idx="12"/>
          </p:nvPr>
        </p:nvSpPr>
        <p:spPr>
          <a:xfrm>
            <a:off x="11353800" y="152400"/>
            <a:ext cx="628650" cy="244475"/>
          </a:xfrm>
        </p:spPr>
        <p:txBody>
          <a:bodyPr/>
          <a:lstStyle/>
          <a:p>
            <a:fld id="{9EB19F1D-2A8F-4A4B-9DCE-6842248F8C29}" type="slidenum">
              <a:rPr lang="en-GB" smtClean="0"/>
              <a:t>‹#›</a:t>
            </a:fld>
            <a:endParaRPr lang="en-GB"/>
          </a:p>
        </p:txBody>
      </p:sp>
    </p:spTree>
    <p:extLst>
      <p:ext uri="{BB962C8B-B14F-4D97-AF65-F5344CB8AC3E}">
        <p14:creationId xmlns:p14="http://schemas.microsoft.com/office/powerpoint/2010/main" val="3232125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s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87F423-EA0F-4C53-86D4-F6F232ADF1BC}"/>
              </a:ext>
            </a:extLst>
          </p:cNvPr>
          <p:cNvSpPr>
            <a:spLocks noGrp="1"/>
          </p:cNvSpPr>
          <p:nvPr>
            <p:ph idx="1"/>
          </p:nvPr>
        </p:nvSpPr>
        <p:spPr>
          <a:xfrm>
            <a:off x="673099" y="2257424"/>
            <a:ext cx="8640000" cy="2991375"/>
          </a:xfrm>
        </p:spPr>
        <p:txBody>
          <a:bodyPr anchor="t" anchorCtr="0"/>
          <a:lstStyle>
            <a:lvl1pPr>
              <a:lnSpc>
                <a:spcPct val="100000"/>
              </a:lnSpc>
              <a:spcBef>
                <a:spcPts val="0"/>
              </a:spcBef>
              <a:defRPr sz="1700"/>
            </a:lvl1pPr>
            <a:lvl2pPr>
              <a:lnSpc>
                <a:spcPct val="100000"/>
              </a:lnSpc>
              <a:spcBef>
                <a:spcPts val="0"/>
              </a:spcBef>
              <a:defRPr sz="1700"/>
            </a:lvl2pPr>
            <a:lvl3pPr>
              <a:lnSpc>
                <a:spcPct val="100000"/>
              </a:lnSpc>
              <a:spcBef>
                <a:spcPts val="0"/>
              </a:spcBef>
              <a:defRPr sz="1700"/>
            </a:lvl3pPr>
            <a:lvl4pPr>
              <a:lnSpc>
                <a:spcPct val="100000"/>
              </a:lnSpc>
              <a:spcBef>
                <a:spcPts val="0"/>
              </a:spcBef>
              <a:defRPr sz="1700"/>
            </a:lvl4pPr>
            <a:lvl5pPr>
              <a:lnSpc>
                <a:spcPct val="100000"/>
              </a:lnSpc>
              <a:spcBef>
                <a:spcPts val="0"/>
              </a:spcBef>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B87E072-2015-455B-BEA5-5D6D905EC63E}"/>
              </a:ext>
            </a:extLst>
          </p:cNvPr>
          <p:cNvSpPr>
            <a:spLocks noGrp="1"/>
          </p:cNvSpPr>
          <p:nvPr>
            <p:ph type="dt" sz="half" idx="10"/>
          </p:nvPr>
        </p:nvSpPr>
        <p:spPr/>
        <p:txBody>
          <a:bodyPr/>
          <a:lstStyle/>
          <a:p>
            <a:fld id="{59652269-CB17-4A8D-9471-F150E130043E}" type="datetime4">
              <a:rPr lang="en-GB" smtClean="0"/>
              <a:pPr/>
              <a:t>28 May 2019</a:t>
            </a:fld>
            <a:endParaRPr lang="en-GB"/>
          </a:p>
        </p:txBody>
      </p:sp>
      <p:sp>
        <p:nvSpPr>
          <p:cNvPr id="5" name="Footer Placeholder 4">
            <a:extLst>
              <a:ext uri="{FF2B5EF4-FFF2-40B4-BE49-F238E27FC236}">
                <a16:creationId xmlns:a16="http://schemas.microsoft.com/office/drawing/2014/main" id="{DF088C44-228E-48B5-8740-EA728D668D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4DCA2B-332A-41E6-8831-725B6088C147}"/>
              </a:ext>
            </a:extLst>
          </p:cNvPr>
          <p:cNvSpPr>
            <a:spLocks noGrp="1"/>
          </p:cNvSpPr>
          <p:nvPr>
            <p:ph type="sldNum" sz="quarter" idx="12"/>
          </p:nvPr>
        </p:nvSpPr>
        <p:spPr>
          <a:xfrm>
            <a:off x="11353800" y="152400"/>
            <a:ext cx="628650" cy="244475"/>
          </a:xfrm>
        </p:spPr>
        <p:txBody>
          <a:bodyPr/>
          <a:lstStyle/>
          <a:p>
            <a:fld id="{9EB19F1D-2A8F-4A4B-9DCE-6842248F8C29}" type="slidenum">
              <a:rPr lang="en-GB" smtClean="0"/>
              <a:pPr/>
              <a:t>‹#›</a:t>
            </a:fld>
            <a:endParaRPr lang="en-GB"/>
          </a:p>
        </p:txBody>
      </p:sp>
      <p:sp>
        <p:nvSpPr>
          <p:cNvPr id="11" name="Text Placeholder 10">
            <a:extLst>
              <a:ext uri="{FF2B5EF4-FFF2-40B4-BE49-F238E27FC236}">
                <a16:creationId xmlns:a16="http://schemas.microsoft.com/office/drawing/2014/main" id="{2A486A03-FFF1-4986-9B87-16420D2A5C98}"/>
              </a:ext>
            </a:extLst>
          </p:cNvPr>
          <p:cNvSpPr>
            <a:spLocks noGrp="1"/>
          </p:cNvSpPr>
          <p:nvPr>
            <p:ph type="body" sz="quarter" idx="13"/>
          </p:nvPr>
        </p:nvSpPr>
        <p:spPr>
          <a:xfrm>
            <a:off x="654050" y="1400175"/>
            <a:ext cx="8640000" cy="695326"/>
          </a:xfrm>
        </p:spPr>
        <p:txBody>
          <a:bodyPr anchor="b" anchorCtr="0"/>
          <a:lstStyle>
            <a:lvl1pPr marL="0" indent="0">
              <a:buNone/>
              <a:defRPr sz="3500" cap="all" baseline="0">
                <a:solidFill>
                  <a:schemeClr val="tx2"/>
                </a:solidFill>
                <a:latin typeface="+mj-lt"/>
              </a:defRPr>
            </a:lvl1pPr>
            <a:lvl2pPr marL="180975" indent="0">
              <a:buNone/>
              <a:defRPr/>
            </a:lvl2pPr>
          </a:lstStyle>
          <a:p>
            <a:pPr lvl="0"/>
            <a:r>
              <a:rPr lang="en-US"/>
              <a:t>Click to edit Master text styles</a:t>
            </a:r>
          </a:p>
        </p:txBody>
      </p:sp>
    </p:spTree>
    <p:extLst>
      <p:ext uri="{BB962C8B-B14F-4D97-AF65-F5344CB8AC3E}">
        <p14:creationId xmlns:p14="http://schemas.microsoft.com/office/powerpoint/2010/main" val="4264941098"/>
      </p:ext>
    </p:extLst>
  </p:cSld>
  <p:clrMapOvr>
    <a:masterClrMapping/>
  </p:clrMapOvr>
  <p:hf hdr="0" ft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FD7F3C2-F210-42C7-82C0-3B8530BC528D}"/>
              </a:ext>
            </a:extLst>
          </p:cNvPr>
          <p:cNvSpPr>
            <a:spLocks noGrp="1"/>
          </p:cNvSpPr>
          <p:nvPr>
            <p:ph sz="half" idx="2"/>
          </p:nvPr>
        </p:nvSpPr>
        <p:spPr>
          <a:xfrm>
            <a:off x="1195387" y="1609200"/>
            <a:ext cx="4320000" cy="3639600"/>
          </a:xfrm>
        </p:spPr>
        <p:txBody>
          <a:bodyPr anchor="ctr" anchorCtr="0"/>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a:extLst>
              <a:ext uri="{FF2B5EF4-FFF2-40B4-BE49-F238E27FC236}">
                <a16:creationId xmlns:a16="http://schemas.microsoft.com/office/drawing/2014/main" id="{5EA41ECF-BE32-445E-8CE6-995F57A738BC}"/>
              </a:ext>
            </a:extLst>
          </p:cNvPr>
          <p:cNvSpPr>
            <a:spLocks noGrp="1"/>
          </p:cNvSpPr>
          <p:nvPr>
            <p:ph sz="quarter" idx="4"/>
          </p:nvPr>
        </p:nvSpPr>
        <p:spPr>
          <a:xfrm>
            <a:off x="6616095" y="1609200"/>
            <a:ext cx="4320000" cy="3639600"/>
          </a:xfrm>
        </p:spPr>
        <p:txBody>
          <a:bodyPr anchor="ctr" anchorCtr="0"/>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C2EB454-E860-4453-9086-A1E41F12D1D3}"/>
              </a:ext>
            </a:extLst>
          </p:cNvPr>
          <p:cNvSpPr>
            <a:spLocks noGrp="1"/>
          </p:cNvSpPr>
          <p:nvPr>
            <p:ph type="dt" sz="half" idx="10"/>
          </p:nvPr>
        </p:nvSpPr>
        <p:spPr/>
        <p:txBody>
          <a:bodyPr/>
          <a:lstStyle/>
          <a:p>
            <a:fld id="{458FC569-C896-477F-98AB-5B4070365F27}" type="datetime4">
              <a:rPr lang="en-GB" smtClean="0"/>
              <a:t>28 May 2019</a:t>
            </a:fld>
            <a:endParaRPr lang="en-GB"/>
          </a:p>
        </p:txBody>
      </p:sp>
      <p:sp>
        <p:nvSpPr>
          <p:cNvPr id="8" name="Footer Placeholder 7">
            <a:extLst>
              <a:ext uri="{FF2B5EF4-FFF2-40B4-BE49-F238E27FC236}">
                <a16:creationId xmlns:a16="http://schemas.microsoft.com/office/drawing/2014/main" id="{FC1247CD-B1A8-4C76-B1BF-0FBE19961A8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94CC1A2-C5A6-451A-828A-0D6FB4B267C8}"/>
              </a:ext>
            </a:extLst>
          </p:cNvPr>
          <p:cNvSpPr>
            <a:spLocks noGrp="1"/>
          </p:cNvSpPr>
          <p:nvPr>
            <p:ph type="sldNum" sz="quarter" idx="12"/>
          </p:nvPr>
        </p:nvSpPr>
        <p:spPr/>
        <p:txBody>
          <a:bodyPr/>
          <a:lstStyle/>
          <a:p>
            <a:fld id="{9EB19F1D-2A8F-4A4B-9DCE-6842248F8C29}" type="slidenum">
              <a:rPr lang="en-GB" smtClean="0"/>
              <a:t>‹#›</a:t>
            </a:fld>
            <a:endParaRPr lang="en-GB"/>
          </a:p>
        </p:txBody>
      </p:sp>
      <p:sp>
        <p:nvSpPr>
          <p:cNvPr id="12" name="Title 11">
            <a:extLst>
              <a:ext uri="{FF2B5EF4-FFF2-40B4-BE49-F238E27FC236}">
                <a16:creationId xmlns:a16="http://schemas.microsoft.com/office/drawing/2014/main" id="{30DCDBD6-1E9A-4573-865C-38B82E927243}"/>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719580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EF28533-243D-49C6-B279-16977F714B71}"/>
              </a:ext>
            </a:extLst>
          </p:cNvPr>
          <p:cNvSpPr>
            <a:spLocks noGrp="1"/>
          </p:cNvSpPr>
          <p:nvPr>
            <p:ph type="body" idx="1"/>
          </p:nvPr>
        </p:nvSpPr>
        <p:spPr>
          <a:xfrm>
            <a:off x="1190625" y="2006600"/>
            <a:ext cx="4320000" cy="565150"/>
          </a:xfrm>
        </p:spPr>
        <p:txBody>
          <a:bodyPr anchor="b"/>
          <a:lstStyle>
            <a:lvl1pPr marL="0" indent="0">
              <a:spcBef>
                <a:spcPts val="0"/>
              </a:spcBef>
              <a:buNone/>
              <a:defRPr sz="17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D7F3C2-F210-42C7-82C0-3B8530BC528D}"/>
              </a:ext>
            </a:extLst>
          </p:cNvPr>
          <p:cNvSpPr>
            <a:spLocks noGrp="1"/>
          </p:cNvSpPr>
          <p:nvPr>
            <p:ph sz="half" idx="2" hasCustomPrompt="1"/>
          </p:nvPr>
        </p:nvSpPr>
        <p:spPr>
          <a:xfrm>
            <a:off x="1190625" y="2847975"/>
            <a:ext cx="4320000" cy="2981325"/>
          </a:xfrm>
        </p:spPr>
        <p:txBody>
          <a:bodyPr anchor="t" anchorCtr="0"/>
          <a:lstStyle>
            <a:lvl1pPr>
              <a:defRPr sz="1700"/>
            </a:lvl1pPr>
            <a:lvl2pPr>
              <a:defRPr sz="1700"/>
            </a:lvl2pPr>
            <a:lvl3pPr>
              <a:defRPr sz="1700"/>
            </a:lvl3pPr>
            <a:lvl4pPr>
              <a:defRPr sz="1700"/>
            </a:lvl4pPr>
            <a:lvl5pPr>
              <a:defRPr sz="17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level&lt;</a:t>
            </a:r>
            <a:endParaRPr lang="en-GB"/>
          </a:p>
        </p:txBody>
      </p:sp>
      <p:sp>
        <p:nvSpPr>
          <p:cNvPr id="5" name="Text Placeholder 4">
            <a:extLst>
              <a:ext uri="{FF2B5EF4-FFF2-40B4-BE49-F238E27FC236}">
                <a16:creationId xmlns:a16="http://schemas.microsoft.com/office/drawing/2014/main" id="{37D119CC-C35D-4788-B51B-D6A3DB4930EC}"/>
              </a:ext>
            </a:extLst>
          </p:cNvPr>
          <p:cNvSpPr>
            <a:spLocks noGrp="1"/>
          </p:cNvSpPr>
          <p:nvPr>
            <p:ph type="body" sz="quarter" idx="3"/>
          </p:nvPr>
        </p:nvSpPr>
        <p:spPr>
          <a:xfrm>
            <a:off x="6611333" y="2006600"/>
            <a:ext cx="4320000" cy="565150"/>
          </a:xfrm>
        </p:spPr>
        <p:txBody>
          <a:bodyPr anchor="b"/>
          <a:lstStyle>
            <a:lvl1pPr marL="0" indent="0">
              <a:spcBef>
                <a:spcPts val="0"/>
              </a:spcBef>
              <a:buNone/>
              <a:defRPr sz="17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A41ECF-BE32-445E-8CE6-995F57A738BC}"/>
              </a:ext>
            </a:extLst>
          </p:cNvPr>
          <p:cNvSpPr>
            <a:spLocks noGrp="1"/>
          </p:cNvSpPr>
          <p:nvPr>
            <p:ph sz="quarter" idx="4"/>
          </p:nvPr>
        </p:nvSpPr>
        <p:spPr>
          <a:xfrm>
            <a:off x="6611333" y="2847975"/>
            <a:ext cx="4320000" cy="2981325"/>
          </a:xfrm>
        </p:spPr>
        <p:txBody>
          <a:bodyPr anchor="t" anchorCtr="0"/>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C2EB454-E860-4453-9086-A1E41F12D1D3}"/>
              </a:ext>
            </a:extLst>
          </p:cNvPr>
          <p:cNvSpPr>
            <a:spLocks noGrp="1"/>
          </p:cNvSpPr>
          <p:nvPr>
            <p:ph type="dt" sz="half" idx="10"/>
          </p:nvPr>
        </p:nvSpPr>
        <p:spPr/>
        <p:txBody>
          <a:bodyPr/>
          <a:lstStyle/>
          <a:p>
            <a:fld id="{458FC569-C896-477F-98AB-5B4070365F27}" type="datetime4">
              <a:rPr lang="en-GB" smtClean="0"/>
              <a:t>28 May 2019</a:t>
            </a:fld>
            <a:endParaRPr lang="en-GB"/>
          </a:p>
        </p:txBody>
      </p:sp>
      <p:sp>
        <p:nvSpPr>
          <p:cNvPr id="8" name="Footer Placeholder 7">
            <a:extLst>
              <a:ext uri="{FF2B5EF4-FFF2-40B4-BE49-F238E27FC236}">
                <a16:creationId xmlns:a16="http://schemas.microsoft.com/office/drawing/2014/main" id="{FC1247CD-B1A8-4C76-B1BF-0FBE19961A8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94CC1A2-C5A6-451A-828A-0D6FB4B267C8}"/>
              </a:ext>
            </a:extLst>
          </p:cNvPr>
          <p:cNvSpPr>
            <a:spLocks noGrp="1"/>
          </p:cNvSpPr>
          <p:nvPr>
            <p:ph type="sldNum" sz="quarter" idx="12"/>
          </p:nvPr>
        </p:nvSpPr>
        <p:spPr/>
        <p:txBody>
          <a:bodyPr/>
          <a:lstStyle/>
          <a:p>
            <a:fld id="{9EB19F1D-2A8F-4A4B-9DCE-6842248F8C29}" type="slidenum">
              <a:rPr lang="en-GB" smtClean="0"/>
              <a:t>‹#›</a:t>
            </a:fld>
            <a:endParaRPr lang="en-GB"/>
          </a:p>
        </p:txBody>
      </p:sp>
      <p:sp>
        <p:nvSpPr>
          <p:cNvPr id="12" name="Title 11">
            <a:extLst>
              <a:ext uri="{FF2B5EF4-FFF2-40B4-BE49-F238E27FC236}">
                <a16:creationId xmlns:a16="http://schemas.microsoft.com/office/drawing/2014/main" id="{30DCDBD6-1E9A-4573-865C-38B82E927243}"/>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8689743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har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EF28533-243D-49C6-B279-16977F714B71}"/>
              </a:ext>
            </a:extLst>
          </p:cNvPr>
          <p:cNvSpPr>
            <a:spLocks noGrp="1"/>
          </p:cNvSpPr>
          <p:nvPr>
            <p:ph type="body" idx="1"/>
          </p:nvPr>
        </p:nvSpPr>
        <p:spPr>
          <a:xfrm>
            <a:off x="1190625" y="2006600"/>
            <a:ext cx="4320000" cy="565150"/>
          </a:xfrm>
        </p:spPr>
        <p:txBody>
          <a:bodyPr anchor="b"/>
          <a:lstStyle>
            <a:lvl1pPr marL="0" indent="0">
              <a:spcBef>
                <a:spcPts val="0"/>
              </a:spcBef>
              <a:buNone/>
              <a:defRPr sz="17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D7F3C2-F210-42C7-82C0-3B8530BC528D}"/>
              </a:ext>
            </a:extLst>
          </p:cNvPr>
          <p:cNvSpPr>
            <a:spLocks noGrp="1"/>
          </p:cNvSpPr>
          <p:nvPr>
            <p:ph sz="half" idx="2"/>
          </p:nvPr>
        </p:nvSpPr>
        <p:spPr>
          <a:xfrm>
            <a:off x="1190625" y="2847975"/>
            <a:ext cx="4320000" cy="2981325"/>
          </a:xfrm>
        </p:spPr>
        <p:txBody>
          <a:bodyPr anchor="t" anchorCtr="0"/>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C2EB454-E860-4453-9086-A1E41F12D1D3}"/>
              </a:ext>
            </a:extLst>
          </p:cNvPr>
          <p:cNvSpPr>
            <a:spLocks noGrp="1"/>
          </p:cNvSpPr>
          <p:nvPr>
            <p:ph type="dt" sz="half" idx="10"/>
          </p:nvPr>
        </p:nvSpPr>
        <p:spPr/>
        <p:txBody>
          <a:bodyPr/>
          <a:lstStyle/>
          <a:p>
            <a:fld id="{458FC569-C896-477F-98AB-5B4070365F27}" type="datetime4">
              <a:rPr lang="en-GB" smtClean="0"/>
              <a:t>28 May 2019</a:t>
            </a:fld>
            <a:endParaRPr lang="en-GB"/>
          </a:p>
        </p:txBody>
      </p:sp>
      <p:sp>
        <p:nvSpPr>
          <p:cNvPr id="8" name="Footer Placeholder 7">
            <a:extLst>
              <a:ext uri="{FF2B5EF4-FFF2-40B4-BE49-F238E27FC236}">
                <a16:creationId xmlns:a16="http://schemas.microsoft.com/office/drawing/2014/main" id="{FC1247CD-B1A8-4C76-B1BF-0FBE19961A8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94CC1A2-C5A6-451A-828A-0D6FB4B267C8}"/>
              </a:ext>
            </a:extLst>
          </p:cNvPr>
          <p:cNvSpPr>
            <a:spLocks noGrp="1"/>
          </p:cNvSpPr>
          <p:nvPr>
            <p:ph type="sldNum" sz="quarter" idx="12"/>
          </p:nvPr>
        </p:nvSpPr>
        <p:spPr/>
        <p:txBody>
          <a:bodyPr/>
          <a:lstStyle/>
          <a:p>
            <a:fld id="{9EB19F1D-2A8F-4A4B-9DCE-6842248F8C29}" type="slidenum">
              <a:rPr lang="en-GB" smtClean="0"/>
              <a:t>‹#›</a:t>
            </a:fld>
            <a:endParaRPr lang="en-GB"/>
          </a:p>
        </p:txBody>
      </p:sp>
      <p:sp>
        <p:nvSpPr>
          <p:cNvPr id="12" name="Title 11">
            <a:extLst>
              <a:ext uri="{FF2B5EF4-FFF2-40B4-BE49-F238E27FC236}">
                <a16:creationId xmlns:a16="http://schemas.microsoft.com/office/drawing/2014/main" id="{30DCDBD6-1E9A-4573-865C-38B82E927243}"/>
              </a:ext>
            </a:extLst>
          </p:cNvPr>
          <p:cNvSpPr>
            <a:spLocks noGrp="1"/>
          </p:cNvSpPr>
          <p:nvPr>
            <p:ph type="title"/>
          </p:nvPr>
        </p:nvSpPr>
        <p:spPr/>
        <p:txBody>
          <a:bodyPr/>
          <a:lstStyle/>
          <a:p>
            <a:r>
              <a:rPr lang="en-US"/>
              <a:t>Click to edit Master title style</a:t>
            </a:r>
            <a:endParaRPr lang="en-GB"/>
          </a:p>
        </p:txBody>
      </p:sp>
      <p:sp>
        <p:nvSpPr>
          <p:cNvPr id="10" name="Chart Placeholder 9">
            <a:extLst>
              <a:ext uri="{FF2B5EF4-FFF2-40B4-BE49-F238E27FC236}">
                <a16:creationId xmlns:a16="http://schemas.microsoft.com/office/drawing/2014/main" id="{DFEF8808-8186-4F69-A091-3A90A786164E}"/>
              </a:ext>
            </a:extLst>
          </p:cNvPr>
          <p:cNvSpPr>
            <a:spLocks noGrp="1"/>
          </p:cNvSpPr>
          <p:nvPr>
            <p:ph type="chart" sz="quarter" idx="13"/>
          </p:nvPr>
        </p:nvSpPr>
        <p:spPr>
          <a:xfrm>
            <a:off x="6611938" y="2006600"/>
            <a:ext cx="4319587" cy="3822700"/>
          </a:xfrm>
        </p:spPr>
        <p:txBody>
          <a:bodyPr/>
          <a:lstStyle>
            <a:lvl1pPr marL="0" indent="0" algn="ctr">
              <a:buNone/>
              <a:defRPr sz="3200" b="1"/>
            </a:lvl1pPr>
          </a:lstStyle>
          <a:p>
            <a:r>
              <a:rPr lang="en-US"/>
              <a:t>Click icon to add chart</a:t>
            </a:r>
            <a:endParaRPr lang="en-GB"/>
          </a:p>
        </p:txBody>
      </p:sp>
    </p:spTree>
    <p:extLst>
      <p:ext uri="{BB962C8B-B14F-4D97-AF65-F5344CB8AC3E}">
        <p14:creationId xmlns:p14="http://schemas.microsoft.com/office/powerpoint/2010/main" val="14954810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BC2042-327E-4969-9A43-315DDF3EC746}"/>
              </a:ext>
            </a:extLst>
          </p:cNvPr>
          <p:cNvSpPr>
            <a:spLocks noGrp="1"/>
          </p:cNvSpPr>
          <p:nvPr>
            <p:ph type="title"/>
          </p:nvPr>
        </p:nvSpPr>
        <p:spPr>
          <a:xfrm>
            <a:off x="654050" y="653788"/>
            <a:ext cx="10373488" cy="682625"/>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2C0D48B-1FA7-4DA1-B670-088FA6279A44}"/>
              </a:ext>
            </a:extLst>
          </p:cNvPr>
          <p:cNvSpPr>
            <a:spLocks noGrp="1"/>
          </p:cNvSpPr>
          <p:nvPr>
            <p:ph type="body" idx="1"/>
          </p:nvPr>
        </p:nvSpPr>
        <p:spPr>
          <a:xfrm>
            <a:off x="654050" y="1609200"/>
            <a:ext cx="8640000" cy="3639600"/>
          </a:xfrm>
          <a:prstGeom prst="rect">
            <a:avLst/>
          </a:prstGeom>
        </p:spPr>
        <p:txBody>
          <a:bodyPr vert="horz" lIns="0" tIns="0" rIns="0" bIns="0" rtlCol="0" anchor="ctr"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E35151-6106-4DB0-9464-A831BF1B8ED0}"/>
              </a:ext>
            </a:extLst>
          </p:cNvPr>
          <p:cNvSpPr>
            <a:spLocks noGrp="1"/>
          </p:cNvSpPr>
          <p:nvPr>
            <p:ph type="dt" sz="half" idx="2"/>
          </p:nvPr>
        </p:nvSpPr>
        <p:spPr>
          <a:xfrm>
            <a:off x="219075" y="6477000"/>
            <a:ext cx="1800225" cy="244475"/>
          </a:xfrm>
          <a:prstGeom prst="rect">
            <a:avLst/>
          </a:prstGeom>
        </p:spPr>
        <p:txBody>
          <a:bodyPr vert="horz" lIns="0" tIns="0" rIns="0" bIns="0" rtlCol="0" anchor="ctr">
            <a:noAutofit/>
          </a:bodyPr>
          <a:lstStyle>
            <a:lvl1pPr algn="l">
              <a:defRPr sz="900">
                <a:solidFill>
                  <a:schemeClr val="tx1"/>
                </a:solidFill>
              </a:defRPr>
            </a:lvl1pPr>
          </a:lstStyle>
          <a:p>
            <a:fld id="{59652269-CB17-4A8D-9471-F150E130043E}" type="datetime4">
              <a:rPr lang="en-GB" smtClean="0"/>
              <a:pPr/>
              <a:t>28 May 2019</a:t>
            </a:fld>
            <a:endParaRPr lang="en-GB"/>
          </a:p>
        </p:txBody>
      </p:sp>
      <p:sp>
        <p:nvSpPr>
          <p:cNvPr id="5" name="Footer Placeholder 4">
            <a:extLst>
              <a:ext uri="{FF2B5EF4-FFF2-40B4-BE49-F238E27FC236}">
                <a16:creationId xmlns:a16="http://schemas.microsoft.com/office/drawing/2014/main" id="{C87874CF-2B63-4663-BBDB-4316641945AF}"/>
              </a:ext>
            </a:extLst>
          </p:cNvPr>
          <p:cNvSpPr>
            <a:spLocks noGrp="1"/>
          </p:cNvSpPr>
          <p:nvPr>
            <p:ph type="ftr" sz="quarter" idx="3"/>
          </p:nvPr>
        </p:nvSpPr>
        <p:spPr>
          <a:xfrm>
            <a:off x="4038600" y="6477000"/>
            <a:ext cx="4114800" cy="244475"/>
          </a:xfrm>
          <a:prstGeom prst="rect">
            <a:avLst/>
          </a:prstGeom>
        </p:spPr>
        <p:txBody>
          <a:bodyPr vert="horz" lIns="0" tIns="0" rIns="0" bIns="0" rtlCol="0" anchor="ctr">
            <a:noAutofit/>
          </a:bodyPr>
          <a:lstStyle>
            <a:lvl1pPr algn="ctr">
              <a:defRPr sz="900">
                <a:solidFill>
                  <a:schemeClr val="tx1"/>
                </a:solidFill>
              </a:defRPr>
            </a:lvl1pPr>
          </a:lstStyle>
          <a:p>
            <a:endParaRPr lang="en-GB"/>
          </a:p>
        </p:txBody>
      </p:sp>
      <p:sp>
        <p:nvSpPr>
          <p:cNvPr id="6" name="Slide Number Placeholder 5">
            <a:extLst>
              <a:ext uri="{FF2B5EF4-FFF2-40B4-BE49-F238E27FC236}">
                <a16:creationId xmlns:a16="http://schemas.microsoft.com/office/drawing/2014/main" id="{9528C9D7-E4C5-4B1C-A259-26132DA5BDBB}"/>
              </a:ext>
            </a:extLst>
          </p:cNvPr>
          <p:cNvSpPr>
            <a:spLocks noGrp="1"/>
          </p:cNvSpPr>
          <p:nvPr>
            <p:ph type="sldNum" sz="quarter" idx="4"/>
          </p:nvPr>
        </p:nvSpPr>
        <p:spPr>
          <a:xfrm>
            <a:off x="11344275" y="152400"/>
            <a:ext cx="628650" cy="244475"/>
          </a:xfrm>
          <a:prstGeom prst="rect">
            <a:avLst/>
          </a:prstGeom>
        </p:spPr>
        <p:txBody>
          <a:bodyPr vert="horz" lIns="0" tIns="0" rIns="0" bIns="0" rtlCol="0" anchor="ctr">
            <a:noAutofit/>
          </a:bodyPr>
          <a:lstStyle>
            <a:lvl1pPr algn="r">
              <a:defRPr sz="900">
                <a:solidFill>
                  <a:schemeClr val="tx1"/>
                </a:solidFill>
              </a:defRPr>
            </a:lvl1pPr>
          </a:lstStyle>
          <a:p>
            <a:fld id="{9EB19F1D-2A8F-4A4B-9DCE-6842248F8C29}" type="slidenum">
              <a:rPr lang="en-GB" smtClean="0"/>
              <a:pPr/>
              <a:t>‹#›</a:t>
            </a:fld>
            <a:endParaRPr lang="en-GB"/>
          </a:p>
        </p:txBody>
      </p:sp>
      <p:pic>
        <p:nvPicPr>
          <p:cNvPr id="10" name="Picture 9">
            <a:extLst>
              <a:ext uri="{FF2B5EF4-FFF2-40B4-BE49-F238E27FC236}">
                <a16:creationId xmlns:a16="http://schemas.microsoft.com/office/drawing/2014/main" id="{08981935-8D4D-446C-9894-0D0A9600AF42}"/>
              </a:ext>
            </a:extLst>
          </p:cNvPr>
          <p:cNvPicPr>
            <a:picLocks noChangeAspect="1"/>
          </p:cNvPicPr>
          <p:nvPr/>
        </p:nvPicPr>
        <p:blipFill>
          <a:blip r:embed="rId40">
            <a:extLst>
              <a:ext uri="{28A0092B-C50C-407E-A947-70E740481C1C}">
                <a14:useLocalDpi xmlns:a14="http://schemas.microsoft.com/office/drawing/2010/main"/>
              </a:ext>
            </a:extLst>
          </a:blip>
          <a:stretch>
            <a:fillRect/>
          </a:stretch>
        </p:blipFill>
        <p:spPr>
          <a:xfrm>
            <a:off x="10896093" y="6441281"/>
            <a:ext cx="1073024" cy="254603"/>
          </a:xfrm>
          <a:prstGeom prst="rect">
            <a:avLst/>
          </a:prstGeom>
        </p:spPr>
      </p:pic>
      <p:pic>
        <p:nvPicPr>
          <p:cNvPr id="8" name="Picture 7">
            <a:extLst>
              <a:ext uri="{FF2B5EF4-FFF2-40B4-BE49-F238E27FC236}">
                <a16:creationId xmlns:a16="http://schemas.microsoft.com/office/drawing/2014/main" id="{84ED408A-EBBE-9747-9D50-F7FBC905808E}"/>
              </a:ext>
            </a:extLst>
          </p:cNvPr>
          <p:cNvPicPr>
            <a:picLocks noChangeAspect="1"/>
          </p:cNvPicPr>
          <p:nvPr userDrawn="1"/>
        </p:nvPicPr>
        <p:blipFill>
          <a:blip r:embed="rId40">
            <a:extLst>
              <a:ext uri="{28A0092B-C50C-407E-A947-70E740481C1C}">
                <a14:useLocalDpi xmlns:a14="http://schemas.microsoft.com/office/drawing/2010/main"/>
              </a:ext>
            </a:extLst>
          </a:blip>
          <a:stretch>
            <a:fillRect/>
          </a:stretch>
        </p:blipFill>
        <p:spPr>
          <a:xfrm>
            <a:off x="10896093" y="6441281"/>
            <a:ext cx="1073024" cy="254603"/>
          </a:xfrm>
          <a:prstGeom prst="rect">
            <a:avLst/>
          </a:prstGeom>
        </p:spPr>
      </p:pic>
    </p:spTree>
    <p:extLst>
      <p:ext uri="{BB962C8B-B14F-4D97-AF65-F5344CB8AC3E}">
        <p14:creationId xmlns:p14="http://schemas.microsoft.com/office/powerpoint/2010/main" val="367587906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49" r:id="rId25"/>
    <p:sldLayoutId id="2147483671" r:id="rId26"/>
    <p:sldLayoutId id="2147483666" r:id="rId27"/>
    <p:sldLayoutId id="2147483650" r:id="rId28"/>
    <p:sldLayoutId id="2147483661" r:id="rId29"/>
    <p:sldLayoutId id="2147483653" r:id="rId30"/>
    <p:sldLayoutId id="2147483662" r:id="rId31"/>
    <p:sldLayoutId id="2147483664" r:id="rId32"/>
    <p:sldLayoutId id="2147483665" r:id="rId33"/>
    <p:sldLayoutId id="2147483663" r:id="rId34"/>
    <p:sldLayoutId id="2147483651" r:id="rId35"/>
    <p:sldLayoutId id="2147483672" r:id="rId36"/>
    <p:sldLayoutId id="2147483669" r:id="rId37"/>
    <p:sldLayoutId id="2147483670" r:id="rId38"/>
  </p:sldLayoutIdLst>
  <p:hf hdr="0" ftr="0"/>
  <p:txStyles>
    <p:titleStyle>
      <a:lvl1pPr algn="l" defTabSz="914400" rtl="0" eaLnBrk="1" latinLnBrk="0" hangingPunct="1">
        <a:lnSpc>
          <a:spcPct val="90000"/>
        </a:lnSpc>
        <a:spcBef>
          <a:spcPct val="0"/>
        </a:spcBef>
        <a:buNone/>
        <a:defRPr sz="3500" kern="1200" cap="all" spc="-100" baseline="0">
          <a:solidFill>
            <a:schemeClr val="tx2"/>
          </a:solidFill>
          <a:latin typeface="+mj-lt"/>
          <a:ea typeface="+mj-ea"/>
          <a:cs typeface="+mj-cs"/>
        </a:defRPr>
      </a:lvl1pPr>
    </p:titleStyle>
    <p:bodyStyle>
      <a:lvl1pPr marL="180975" indent="-180975" algn="l" defTabSz="914400" rtl="0" eaLnBrk="1" latinLnBrk="0" hangingPunct="1">
        <a:lnSpc>
          <a:spcPct val="90000"/>
        </a:lnSpc>
        <a:spcBef>
          <a:spcPts val="1000"/>
        </a:spcBef>
        <a:buSzPct val="75000"/>
        <a:buFont typeface="Arial" panose="020B0604020202020204" pitchFamily="34" charset="0"/>
        <a:buChar char="•"/>
        <a:defRPr sz="2000" kern="1200">
          <a:solidFill>
            <a:schemeClr val="tx1"/>
          </a:solidFill>
          <a:latin typeface="+mn-lt"/>
          <a:ea typeface="+mn-ea"/>
          <a:cs typeface="+mn-cs"/>
        </a:defRPr>
      </a:lvl1pPr>
      <a:lvl2pPr marL="361950" indent="-180975"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2pPr>
      <a:lvl3pPr marL="542925" indent="-180975"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3pPr>
      <a:lvl4pPr marL="714375" indent="-171450"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4pPr>
      <a:lvl5pPr marL="895350" indent="-180975"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xml"/><Relationship Id="rId5" Type="http://schemas.openxmlformats.org/officeDocument/2006/relationships/image" Target="../media/image61.png"/><Relationship Id="rId4" Type="http://schemas.openxmlformats.org/officeDocument/2006/relationships/image" Target="../media/image60.png"/></Relationships>
</file>

<file path=ppt/slides/_rels/slide1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15.xml.rels><?xml version="1.0" encoding="UTF-8" standalone="yes"?>
<Relationships xmlns="http://schemas.openxmlformats.org/package/2006/relationships"><Relationship Id="rId3" Type="http://schemas.openxmlformats.org/officeDocument/2006/relationships/hyperlink" Target="https://youtu.be/pg1oxMb4z10" TargetMode="External"/><Relationship Id="rId7" Type="http://schemas.openxmlformats.org/officeDocument/2006/relationships/image" Target="../media/image70.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hyperlink" Target="mailto:support@firstbeat.com" TargetMode="External"/><Relationship Id="rId5" Type="http://schemas.openxmlformats.org/officeDocument/2006/relationships/hyperlink" Target="mailto:service@firstbeat.fi" TargetMode="Externa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16.tiff"/><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1.jpeg"/><Relationship Id="rId21" Type="http://schemas.openxmlformats.org/officeDocument/2006/relationships/image" Target="../media/image29.png"/><Relationship Id="rId7" Type="http://schemas.openxmlformats.org/officeDocument/2006/relationships/image" Target="../media/image15.tiff"/><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image" Target="../media/image10.jpg"/><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13.xml"/><Relationship Id="rId6" Type="http://schemas.openxmlformats.org/officeDocument/2006/relationships/image" Target="../media/image14.tiff"/><Relationship Id="rId11" Type="http://schemas.openxmlformats.org/officeDocument/2006/relationships/image" Target="../media/image19.png"/><Relationship Id="rId5" Type="http://schemas.openxmlformats.org/officeDocument/2006/relationships/image" Target="../media/image13.tiff"/><Relationship Id="rId15" Type="http://schemas.openxmlformats.org/officeDocument/2006/relationships/image" Target="../media/image23.png"/><Relationship Id="rId10" Type="http://schemas.openxmlformats.org/officeDocument/2006/relationships/image" Target="../media/image18.jp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tiff"/><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18" Type="http://schemas.openxmlformats.org/officeDocument/2006/relationships/image" Target="../media/image46.emf"/><Relationship Id="rId3" Type="http://schemas.openxmlformats.org/officeDocument/2006/relationships/image" Target="../media/image31.emf"/><Relationship Id="rId7" Type="http://schemas.openxmlformats.org/officeDocument/2006/relationships/image" Target="../media/image35.png"/><Relationship Id="rId12" Type="http://schemas.openxmlformats.org/officeDocument/2006/relationships/image" Target="../media/image40.svg"/><Relationship Id="rId17" Type="http://schemas.openxmlformats.org/officeDocument/2006/relationships/image" Target="../media/image45.emf"/><Relationship Id="rId2" Type="http://schemas.openxmlformats.org/officeDocument/2006/relationships/notesSlide" Target="../notesSlides/notesSlide4.xml"/><Relationship Id="rId16" Type="http://schemas.openxmlformats.org/officeDocument/2006/relationships/image" Target="../media/image44.svg"/><Relationship Id="rId1" Type="http://schemas.openxmlformats.org/officeDocument/2006/relationships/slideLayout" Target="../slideLayouts/slideLayout5.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svg"/><Relationship Id="rId4" Type="http://schemas.openxmlformats.org/officeDocument/2006/relationships/image" Target="../media/image32.emf"/><Relationship Id="rId9" Type="http://schemas.openxmlformats.org/officeDocument/2006/relationships/image" Target="../media/image37.png"/><Relationship Id="rId14" Type="http://schemas.openxmlformats.org/officeDocument/2006/relationships/image" Target="../media/image42.svg"/></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10.xml"/><Relationship Id="rId5" Type="http://schemas.openxmlformats.org/officeDocument/2006/relationships/image" Target="../media/image50.png"/><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832B4A2-1885-FA44-BC55-CE7791F0F3ED}"/>
              </a:ext>
            </a:extLst>
          </p:cNvPr>
          <p:cNvSpPr/>
          <p:nvPr/>
        </p:nvSpPr>
        <p:spPr>
          <a:xfrm>
            <a:off x="0" y="0"/>
            <a:ext cx="12192000" cy="6858000"/>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Title 1">
            <a:extLst>
              <a:ext uri="{FF2B5EF4-FFF2-40B4-BE49-F238E27FC236}">
                <a16:creationId xmlns:a16="http://schemas.microsoft.com/office/drawing/2014/main" id="{9BB978CD-4414-2C4C-AC30-B32F148405F8}"/>
              </a:ext>
            </a:extLst>
          </p:cNvPr>
          <p:cNvSpPr>
            <a:spLocks noGrp="1"/>
          </p:cNvSpPr>
          <p:nvPr>
            <p:ph type="ctrTitle"/>
          </p:nvPr>
        </p:nvSpPr>
        <p:spPr>
          <a:xfrm>
            <a:off x="685800" y="2162174"/>
            <a:ext cx="5753100" cy="2486828"/>
          </a:xfrm>
        </p:spPr>
        <p:txBody>
          <a:bodyPr/>
          <a:lstStyle/>
          <a:p>
            <a:r>
              <a:rPr lang="fi-FI" dirty="0">
                <a:solidFill>
                  <a:schemeClr val="bg1"/>
                </a:solidFill>
              </a:rPr>
              <a:t>Firstbeat</a:t>
            </a:r>
            <a:br>
              <a:rPr lang="fi-FI" dirty="0">
                <a:solidFill>
                  <a:schemeClr val="bg1"/>
                </a:solidFill>
              </a:rPr>
            </a:br>
            <a:r>
              <a:rPr lang="fi-FI" dirty="0" err="1">
                <a:solidFill>
                  <a:schemeClr val="bg1"/>
                </a:solidFill>
              </a:rPr>
              <a:t>Lifestyle</a:t>
            </a:r>
            <a:r>
              <a:rPr lang="fi-FI" dirty="0">
                <a:solidFill>
                  <a:schemeClr val="bg1"/>
                </a:solidFill>
              </a:rPr>
              <a:t> </a:t>
            </a:r>
            <a:r>
              <a:rPr lang="fi-FI" dirty="0" err="1">
                <a:solidFill>
                  <a:schemeClr val="bg1"/>
                </a:solidFill>
              </a:rPr>
              <a:t>Assessment</a:t>
            </a:r>
            <a:endParaRPr lang="en-GB" dirty="0">
              <a:solidFill>
                <a:schemeClr val="bg1"/>
              </a:solidFill>
            </a:endParaRPr>
          </a:p>
        </p:txBody>
      </p:sp>
      <p:sp>
        <p:nvSpPr>
          <p:cNvPr id="9" name="Subtitle 2">
            <a:extLst>
              <a:ext uri="{FF2B5EF4-FFF2-40B4-BE49-F238E27FC236}">
                <a16:creationId xmlns:a16="http://schemas.microsoft.com/office/drawing/2014/main" id="{C881C135-7722-604B-81F7-3BC1DE0C980A}"/>
              </a:ext>
            </a:extLst>
          </p:cNvPr>
          <p:cNvSpPr>
            <a:spLocks noGrp="1"/>
          </p:cNvSpPr>
          <p:nvPr>
            <p:ph type="subTitle" idx="1"/>
          </p:nvPr>
        </p:nvSpPr>
        <p:spPr>
          <a:xfrm>
            <a:off x="685800" y="4783756"/>
            <a:ext cx="5182340" cy="802144"/>
          </a:xfrm>
        </p:spPr>
        <p:txBody>
          <a:bodyPr/>
          <a:lstStyle/>
          <a:p>
            <a:r>
              <a:rPr lang="en-GB" sz="2800" dirty="0">
                <a:solidFill>
                  <a:schemeClr val="bg1"/>
                </a:solidFill>
              </a:rPr>
              <a:t>Info Meeting</a:t>
            </a:r>
          </a:p>
          <a:p>
            <a:endParaRPr lang="en-GB" sz="2800" dirty="0">
              <a:solidFill>
                <a:schemeClr val="bg1"/>
              </a:solidFill>
            </a:endParaRPr>
          </a:p>
          <a:p>
            <a:r>
              <a:rPr lang="en-GB" sz="2800" dirty="0">
                <a:solidFill>
                  <a:schemeClr val="bg1"/>
                </a:solidFill>
              </a:rPr>
              <a:t>Name</a:t>
            </a:r>
          </a:p>
        </p:txBody>
      </p:sp>
      <p:sp>
        <p:nvSpPr>
          <p:cNvPr id="5" name="Date Placeholder 4">
            <a:extLst>
              <a:ext uri="{FF2B5EF4-FFF2-40B4-BE49-F238E27FC236}">
                <a16:creationId xmlns:a16="http://schemas.microsoft.com/office/drawing/2014/main" id="{1F14902F-501B-5349-A6C2-B53BEF2DADD1}"/>
              </a:ext>
            </a:extLst>
          </p:cNvPr>
          <p:cNvSpPr>
            <a:spLocks noGrp="1"/>
          </p:cNvSpPr>
          <p:nvPr>
            <p:ph type="dt" sz="half" idx="10"/>
          </p:nvPr>
        </p:nvSpPr>
        <p:spPr/>
        <p:txBody>
          <a:bodyPr/>
          <a:lstStyle/>
          <a:p>
            <a:fld id="{703BD40C-F305-4CF8-B83C-3025CEDF2154}" type="datetime4">
              <a:rPr lang="en-GB" smtClean="0"/>
              <a:t>28 May 2019</a:t>
            </a:fld>
            <a:endParaRPr lang="en-GB"/>
          </a:p>
        </p:txBody>
      </p:sp>
      <p:sp>
        <p:nvSpPr>
          <p:cNvPr id="3" name="Rectangle 2">
            <a:extLst>
              <a:ext uri="{FF2B5EF4-FFF2-40B4-BE49-F238E27FC236}">
                <a16:creationId xmlns:a16="http://schemas.microsoft.com/office/drawing/2014/main" id="{930E5835-5E08-4D57-B30E-00F74C966316}"/>
              </a:ext>
            </a:extLst>
          </p:cNvPr>
          <p:cNvSpPr/>
          <p:nvPr/>
        </p:nvSpPr>
        <p:spPr>
          <a:xfrm>
            <a:off x="5974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4" name="Rectangle 3">
            <a:extLst>
              <a:ext uri="{FF2B5EF4-FFF2-40B4-BE49-F238E27FC236}">
                <a16:creationId xmlns:a16="http://schemas.microsoft.com/office/drawing/2014/main" id="{7D83B93B-C10E-4B37-96B2-82C0E859214A}"/>
              </a:ext>
            </a:extLst>
          </p:cNvPr>
          <p:cNvSpPr/>
          <p:nvPr/>
        </p:nvSpPr>
        <p:spPr>
          <a:xfrm>
            <a:off x="5974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6" name="Rectangle 5">
            <a:extLst>
              <a:ext uri="{FF2B5EF4-FFF2-40B4-BE49-F238E27FC236}">
                <a16:creationId xmlns:a16="http://schemas.microsoft.com/office/drawing/2014/main" id="{B8CF376A-0DDC-4C5F-A5C8-8F0801E4B184}"/>
              </a:ext>
            </a:extLst>
          </p:cNvPr>
          <p:cNvSpPr/>
          <p:nvPr/>
        </p:nvSpPr>
        <p:spPr>
          <a:xfrm>
            <a:off x="5974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Tree>
    <p:extLst>
      <p:ext uri="{BB962C8B-B14F-4D97-AF65-F5344CB8AC3E}">
        <p14:creationId xmlns:p14="http://schemas.microsoft.com/office/powerpoint/2010/main" val="38552555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9C18F7D-FE7F-5147-AF6C-02C86ABFC360}"/>
              </a:ext>
            </a:extLst>
          </p:cNvPr>
          <p:cNvSpPr>
            <a:spLocks noGrp="1"/>
          </p:cNvSpPr>
          <p:nvPr>
            <p:ph type="title"/>
          </p:nvPr>
        </p:nvSpPr>
        <p:spPr/>
        <p:txBody>
          <a:bodyPr>
            <a:normAutofit fontScale="90000"/>
          </a:bodyPr>
          <a:lstStyle/>
          <a:p>
            <a:pPr algn="l"/>
            <a:r>
              <a:rPr lang="en-US" b="0" dirty="0"/>
              <a:t>Are you building OR CONSUMING your body’s resources?</a:t>
            </a:r>
          </a:p>
        </p:txBody>
      </p:sp>
      <p:sp>
        <p:nvSpPr>
          <p:cNvPr id="4" name="Date Placeholder 3">
            <a:extLst>
              <a:ext uri="{FF2B5EF4-FFF2-40B4-BE49-F238E27FC236}">
                <a16:creationId xmlns:a16="http://schemas.microsoft.com/office/drawing/2014/main" id="{13A07E97-A94F-44C9-80FE-21D2D4674910}"/>
              </a:ext>
            </a:extLst>
          </p:cNvPr>
          <p:cNvSpPr>
            <a:spLocks noGrp="1"/>
          </p:cNvSpPr>
          <p:nvPr>
            <p:ph type="dt" sz="half" idx="10"/>
          </p:nvPr>
        </p:nvSpPr>
        <p:spPr/>
        <p:txBody>
          <a:bodyPr/>
          <a:lstStyle/>
          <a:p>
            <a:fld id="{CB203574-B2C6-4108-B3E0-5C5C7364898C}" type="datetime4">
              <a:rPr lang="en-GB" smtClean="0"/>
              <a:pPr/>
              <a:t>28 May 2019</a:t>
            </a:fld>
            <a:endParaRPr lang="en-GB"/>
          </a:p>
        </p:txBody>
      </p:sp>
      <p:sp>
        <p:nvSpPr>
          <p:cNvPr id="5" name="Slide Number Placeholder 4">
            <a:extLst>
              <a:ext uri="{FF2B5EF4-FFF2-40B4-BE49-F238E27FC236}">
                <a16:creationId xmlns:a16="http://schemas.microsoft.com/office/drawing/2014/main" id="{F3153622-3A00-451B-8AF8-0371DE908553}"/>
              </a:ext>
            </a:extLst>
          </p:cNvPr>
          <p:cNvSpPr>
            <a:spLocks noGrp="1"/>
          </p:cNvSpPr>
          <p:nvPr>
            <p:ph type="sldNum" sz="quarter" idx="12"/>
          </p:nvPr>
        </p:nvSpPr>
        <p:spPr/>
        <p:txBody>
          <a:bodyPr/>
          <a:lstStyle/>
          <a:p>
            <a:fld id="{9EB19F1D-2A8F-4A4B-9DCE-6842248F8C29}" type="slidenum">
              <a:rPr lang="en-GB" smtClean="0"/>
              <a:pPr/>
              <a:t>10</a:t>
            </a:fld>
            <a:endParaRPr lang="en-GB"/>
          </a:p>
        </p:txBody>
      </p:sp>
      <p:pic>
        <p:nvPicPr>
          <p:cNvPr id="3" name="Picture 2">
            <a:extLst>
              <a:ext uri="{FF2B5EF4-FFF2-40B4-BE49-F238E27FC236}">
                <a16:creationId xmlns:a16="http://schemas.microsoft.com/office/drawing/2014/main" id="{F3166B0F-F237-004B-B8C3-35F87444AD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777" y="1336413"/>
            <a:ext cx="10032445" cy="5075237"/>
          </a:xfrm>
          <a:prstGeom prst="rect">
            <a:avLst/>
          </a:prstGeom>
        </p:spPr>
      </p:pic>
    </p:spTree>
    <p:extLst>
      <p:ext uri="{BB962C8B-B14F-4D97-AF65-F5344CB8AC3E}">
        <p14:creationId xmlns:p14="http://schemas.microsoft.com/office/powerpoint/2010/main" val="3001881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48C06F3-403C-421A-9378-4FCAE49CD239}"/>
              </a:ext>
            </a:extLst>
          </p:cNvPr>
          <p:cNvSpPr>
            <a:spLocks noGrp="1"/>
          </p:cNvSpPr>
          <p:nvPr>
            <p:ph type="title"/>
          </p:nvPr>
        </p:nvSpPr>
        <p:spPr/>
        <p:txBody>
          <a:bodyPr/>
          <a:lstStyle/>
          <a:p>
            <a:r>
              <a:rPr lang="en-GB" dirty="0"/>
              <a:t>EXAMPLE: Alcohol weakens recovery</a:t>
            </a:r>
            <a:endParaRPr lang="en-FI" dirty="0"/>
          </a:p>
        </p:txBody>
      </p:sp>
      <p:sp>
        <p:nvSpPr>
          <p:cNvPr id="4" name="Päivämäärän paikkamerkki 3">
            <a:extLst>
              <a:ext uri="{FF2B5EF4-FFF2-40B4-BE49-F238E27FC236}">
                <a16:creationId xmlns:a16="http://schemas.microsoft.com/office/drawing/2014/main" id="{00324B60-1160-44A0-ABCB-52AB740BE35B}"/>
              </a:ext>
            </a:extLst>
          </p:cNvPr>
          <p:cNvSpPr>
            <a:spLocks noGrp="1"/>
          </p:cNvSpPr>
          <p:nvPr>
            <p:ph type="dt" sz="half" idx="10"/>
          </p:nvPr>
        </p:nvSpPr>
        <p:spPr/>
        <p:txBody>
          <a:bodyPr/>
          <a:lstStyle/>
          <a:p>
            <a:fld id="{CB203574-B2C6-4108-B3E0-5C5C7364898C}" type="datetime4">
              <a:rPr lang="en-GB" smtClean="0"/>
              <a:t>28 May 2019</a:t>
            </a:fld>
            <a:endParaRPr lang="en-GB"/>
          </a:p>
        </p:txBody>
      </p:sp>
      <p:sp>
        <p:nvSpPr>
          <p:cNvPr id="5" name="Dian numeron paikkamerkki 4">
            <a:extLst>
              <a:ext uri="{FF2B5EF4-FFF2-40B4-BE49-F238E27FC236}">
                <a16:creationId xmlns:a16="http://schemas.microsoft.com/office/drawing/2014/main" id="{04AC63D0-5EF3-45BE-8DA7-B73299862BF8}"/>
              </a:ext>
            </a:extLst>
          </p:cNvPr>
          <p:cNvSpPr>
            <a:spLocks noGrp="1"/>
          </p:cNvSpPr>
          <p:nvPr>
            <p:ph type="sldNum" sz="quarter" idx="12"/>
          </p:nvPr>
        </p:nvSpPr>
        <p:spPr/>
        <p:txBody>
          <a:bodyPr/>
          <a:lstStyle/>
          <a:p>
            <a:fld id="{9EB19F1D-2A8F-4A4B-9DCE-6842248F8C29}" type="slidenum">
              <a:rPr lang="en-GB" smtClean="0"/>
              <a:t>11</a:t>
            </a:fld>
            <a:endParaRPr lang="en-GB"/>
          </a:p>
        </p:txBody>
      </p:sp>
      <p:sp>
        <p:nvSpPr>
          <p:cNvPr id="7" name="Suorakulmio 6">
            <a:extLst>
              <a:ext uri="{FF2B5EF4-FFF2-40B4-BE49-F238E27FC236}">
                <a16:creationId xmlns:a16="http://schemas.microsoft.com/office/drawing/2014/main" id="{5DB35746-E796-4287-934C-50354715B894}"/>
              </a:ext>
            </a:extLst>
          </p:cNvPr>
          <p:cNvSpPr/>
          <p:nvPr/>
        </p:nvSpPr>
        <p:spPr>
          <a:xfrm>
            <a:off x="650112" y="1267415"/>
            <a:ext cx="2055371"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i-FI" b="1" kern="0" dirty="0">
                <a:solidFill>
                  <a:srgbClr val="2A2723"/>
                </a:solidFill>
              </a:rPr>
              <a:t>44</a:t>
            </a:r>
            <a:r>
              <a:rPr kumimoji="0" lang="fi-FI" sz="1800" b="1" i="0" u="none" strike="noStrike" kern="0" cap="none" spc="0" normalizeH="0" baseline="0" noProof="0" dirty="0">
                <a:ln>
                  <a:noFill/>
                </a:ln>
                <a:solidFill>
                  <a:srgbClr val="2A2723"/>
                </a:solidFill>
                <a:effectLst/>
                <a:uLnTx/>
                <a:uFillTx/>
              </a:rPr>
              <a:t>-year-old woman</a:t>
            </a:r>
          </a:p>
        </p:txBody>
      </p:sp>
      <p:sp>
        <p:nvSpPr>
          <p:cNvPr id="8" name="TextBox 3">
            <a:extLst>
              <a:ext uri="{FF2B5EF4-FFF2-40B4-BE49-F238E27FC236}">
                <a16:creationId xmlns:a16="http://schemas.microsoft.com/office/drawing/2014/main" id="{DFCD9B5A-1080-4046-9436-2AC3EC877B89}"/>
              </a:ext>
            </a:extLst>
          </p:cNvPr>
          <p:cNvSpPr txBox="1"/>
          <p:nvPr/>
        </p:nvSpPr>
        <p:spPr>
          <a:xfrm>
            <a:off x="7777640" y="1567749"/>
            <a:ext cx="2531462"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i-FI" sz="1400" b="1" i="0" u="none" strike="noStrike" kern="0" cap="none" spc="0" normalizeH="0" baseline="0" noProof="0" dirty="0" err="1">
                <a:ln>
                  <a:noFill/>
                </a:ln>
                <a:solidFill>
                  <a:prstClr val="black"/>
                </a:solidFill>
                <a:effectLst/>
                <a:uLnTx/>
                <a:uFillTx/>
              </a:rPr>
              <a:t>Thursday</a:t>
            </a:r>
            <a:endParaRPr kumimoji="0" lang="fi-FI" sz="1400" b="1"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fi-FI" sz="1400" b="0" i="0" u="none" strike="noStrike" kern="0" cap="none" spc="0" normalizeH="0" baseline="0" noProof="0" dirty="0">
                <a:ln>
                  <a:noFill/>
                </a:ln>
                <a:solidFill>
                  <a:prstClr val="black"/>
                </a:solidFill>
                <a:effectLst/>
                <a:uLnTx/>
                <a:uFillTx/>
              </a:rPr>
              <a:t>No alcohol, lowest heart </a:t>
            </a:r>
            <a:r>
              <a:rPr kumimoji="0" lang="fi-FI" sz="1400" b="0" i="0" u="none" strike="noStrike" kern="0" cap="none" spc="0" normalizeH="0" baseline="0" noProof="0" dirty="0" err="1">
                <a:ln>
                  <a:noFill/>
                </a:ln>
                <a:solidFill>
                  <a:prstClr val="black"/>
                </a:solidFill>
                <a:effectLst/>
                <a:uLnTx/>
                <a:uFillTx/>
              </a:rPr>
              <a:t>rate</a:t>
            </a:r>
            <a:r>
              <a:rPr kumimoji="0" lang="fi-FI" sz="1400" b="0" i="0" u="none" strike="noStrike" kern="0" cap="none" spc="0" normalizeH="0" baseline="0" noProof="0" dirty="0">
                <a:ln>
                  <a:noFill/>
                </a:ln>
                <a:solidFill>
                  <a:prstClr val="black"/>
                </a:solidFill>
                <a:effectLst/>
                <a:uLnTx/>
                <a:uFillTx/>
              </a:rPr>
              <a:t> </a:t>
            </a:r>
            <a:r>
              <a:rPr lang="fi-FI" sz="1400" kern="0" dirty="0">
                <a:solidFill>
                  <a:prstClr val="black"/>
                </a:solidFill>
              </a:rPr>
              <a:t>40</a:t>
            </a:r>
            <a:endParaRPr kumimoji="0" lang="fi-FI" sz="1400" b="0" i="0" u="none" strike="noStrike" kern="0" cap="none" spc="0" normalizeH="0" baseline="0" noProof="0" dirty="0">
              <a:ln>
                <a:noFill/>
              </a:ln>
              <a:solidFill>
                <a:prstClr val="black"/>
              </a:solidFill>
              <a:effectLst/>
              <a:uLnTx/>
              <a:uFillTx/>
            </a:endParaRPr>
          </a:p>
        </p:txBody>
      </p:sp>
      <p:sp>
        <p:nvSpPr>
          <p:cNvPr id="9" name="TextBox 14">
            <a:extLst>
              <a:ext uri="{FF2B5EF4-FFF2-40B4-BE49-F238E27FC236}">
                <a16:creationId xmlns:a16="http://schemas.microsoft.com/office/drawing/2014/main" id="{E7AD4A61-29E4-4AEF-AFA1-24A68AD5B792}"/>
              </a:ext>
            </a:extLst>
          </p:cNvPr>
          <p:cNvSpPr txBox="1"/>
          <p:nvPr/>
        </p:nvSpPr>
        <p:spPr>
          <a:xfrm>
            <a:off x="7777640" y="3902034"/>
            <a:ext cx="3004349"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i-FI" sz="1400" b="1" i="0" u="none" strike="noStrike" kern="0" cap="none" spc="0" normalizeH="0" baseline="0" noProof="0" dirty="0" err="1">
                <a:ln>
                  <a:noFill/>
                </a:ln>
                <a:solidFill>
                  <a:prstClr val="black"/>
                </a:solidFill>
                <a:effectLst/>
                <a:uLnTx/>
                <a:uFillTx/>
              </a:rPr>
              <a:t>Friday</a:t>
            </a:r>
            <a:endParaRPr kumimoji="0" lang="fi-FI" sz="1400" b="1"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lang="fi-FI" sz="1400" kern="0" dirty="0">
                <a:solidFill>
                  <a:prstClr val="black"/>
                </a:solidFill>
              </a:rPr>
              <a:t>3</a:t>
            </a:r>
            <a:r>
              <a:rPr kumimoji="0" lang="fi-FI" sz="1400" b="0" i="0" u="none" strike="noStrike" kern="0" cap="none" spc="0" normalizeH="0" baseline="0" noProof="0" dirty="0">
                <a:ln>
                  <a:noFill/>
                </a:ln>
                <a:solidFill>
                  <a:prstClr val="black"/>
                </a:solidFill>
                <a:effectLst/>
                <a:uLnTx/>
                <a:uFillTx/>
              </a:rPr>
              <a:t> units of alcohol, lowest heart rate </a:t>
            </a:r>
            <a:r>
              <a:rPr lang="fi-FI" sz="1400" kern="0" dirty="0">
                <a:solidFill>
                  <a:prstClr val="black"/>
                </a:solidFill>
              </a:rPr>
              <a:t>43</a:t>
            </a:r>
            <a:endParaRPr kumimoji="0" lang="fi-FI" sz="1400" b="0" i="0" u="none" strike="noStrike" kern="0" cap="none" spc="0" normalizeH="0" baseline="0" noProof="0" dirty="0">
              <a:ln>
                <a:noFill/>
              </a:ln>
              <a:solidFill>
                <a:prstClr val="black"/>
              </a:solidFill>
              <a:effectLst/>
              <a:uLnTx/>
              <a:uFillTx/>
            </a:endParaRPr>
          </a:p>
        </p:txBody>
      </p:sp>
      <p:pic>
        <p:nvPicPr>
          <p:cNvPr id="11" name="Kuva 10">
            <a:extLst>
              <a:ext uri="{FF2B5EF4-FFF2-40B4-BE49-F238E27FC236}">
                <a16:creationId xmlns:a16="http://schemas.microsoft.com/office/drawing/2014/main" id="{846F3D59-C46F-4B43-BCCC-DBDDE59C70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7640" y="2175659"/>
            <a:ext cx="3086608" cy="1612407"/>
          </a:xfrm>
          <a:prstGeom prst="rect">
            <a:avLst/>
          </a:prstGeom>
        </p:spPr>
      </p:pic>
      <p:pic>
        <p:nvPicPr>
          <p:cNvPr id="12" name="Kuva 11">
            <a:extLst>
              <a:ext uri="{FF2B5EF4-FFF2-40B4-BE49-F238E27FC236}">
                <a16:creationId xmlns:a16="http://schemas.microsoft.com/office/drawing/2014/main" id="{C2791CFC-18E8-405E-BAE7-3ACA2860E2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3379" y="4537938"/>
            <a:ext cx="3275130" cy="1688993"/>
          </a:xfrm>
          <a:prstGeom prst="rect">
            <a:avLst/>
          </a:prstGeom>
        </p:spPr>
      </p:pic>
      <p:pic>
        <p:nvPicPr>
          <p:cNvPr id="3" name="Kuva 2">
            <a:extLst>
              <a:ext uri="{FF2B5EF4-FFF2-40B4-BE49-F238E27FC236}">
                <a16:creationId xmlns:a16="http://schemas.microsoft.com/office/drawing/2014/main" id="{3A858A71-90B6-4363-ADAF-9CEA27ED5D59}"/>
              </a:ext>
            </a:extLst>
          </p:cNvPr>
          <p:cNvPicPr>
            <a:picLocks noChangeAspect="1"/>
          </p:cNvPicPr>
          <p:nvPr/>
        </p:nvPicPr>
        <p:blipFill>
          <a:blip r:embed="rId5"/>
          <a:stretch>
            <a:fillRect/>
          </a:stretch>
        </p:blipFill>
        <p:spPr>
          <a:xfrm>
            <a:off x="307169" y="1658129"/>
            <a:ext cx="7067249" cy="2319676"/>
          </a:xfrm>
          <a:prstGeom prst="rect">
            <a:avLst/>
          </a:prstGeom>
        </p:spPr>
      </p:pic>
      <p:pic>
        <p:nvPicPr>
          <p:cNvPr id="14" name="Kuva 13">
            <a:extLst>
              <a:ext uri="{FF2B5EF4-FFF2-40B4-BE49-F238E27FC236}">
                <a16:creationId xmlns:a16="http://schemas.microsoft.com/office/drawing/2014/main" id="{4D1B7F71-7EFB-449B-9A21-433165FE94D6}"/>
              </a:ext>
            </a:extLst>
          </p:cNvPr>
          <p:cNvPicPr>
            <a:picLocks noChangeAspect="1"/>
          </p:cNvPicPr>
          <p:nvPr/>
        </p:nvPicPr>
        <p:blipFill>
          <a:blip r:embed="rId6"/>
          <a:stretch>
            <a:fillRect/>
          </a:stretch>
        </p:blipFill>
        <p:spPr>
          <a:xfrm>
            <a:off x="312118" y="3977805"/>
            <a:ext cx="7035165" cy="2332514"/>
          </a:xfrm>
          <a:prstGeom prst="rect">
            <a:avLst/>
          </a:prstGeom>
        </p:spPr>
      </p:pic>
    </p:spTree>
    <p:extLst>
      <p:ext uri="{BB962C8B-B14F-4D97-AF65-F5344CB8AC3E}">
        <p14:creationId xmlns:p14="http://schemas.microsoft.com/office/powerpoint/2010/main" val="3580943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F0830A5-C807-4EB0-A206-FA8F754EBBA3}"/>
              </a:ext>
            </a:extLst>
          </p:cNvPr>
          <p:cNvSpPr>
            <a:spLocks noGrp="1"/>
          </p:cNvSpPr>
          <p:nvPr>
            <p:ph type="title"/>
          </p:nvPr>
        </p:nvSpPr>
        <p:spPr>
          <a:xfrm>
            <a:off x="654049" y="653788"/>
            <a:ext cx="10771137" cy="682625"/>
          </a:xfrm>
        </p:spPr>
        <p:txBody>
          <a:bodyPr/>
          <a:lstStyle/>
          <a:p>
            <a:r>
              <a:rPr lang="en-GB" dirty="0"/>
              <a:t>EXAMPLE: ACUTE EFFECT OF </a:t>
            </a:r>
            <a:r>
              <a:rPr lang="en-GB" dirty="0" err="1"/>
              <a:t>IntensIVE</a:t>
            </a:r>
            <a:r>
              <a:rPr lang="en-GB" dirty="0"/>
              <a:t> exercise ON SLEEP </a:t>
            </a:r>
            <a:endParaRPr lang="en-FI" dirty="0"/>
          </a:p>
        </p:txBody>
      </p:sp>
      <p:sp>
        <p:nvSpPr>
          <p:cNvPr id="4" name="Päivämäärän paikkamerkki 3">
            <a:extLst>
              <a:ext uri="{FF2B5EF4-FFF2-40B4-BE49-F238E27FC236}">
                <a16:creationId xmlns:a16="http://schemas.microsoft.com/office/drawing/2014/main" id="{0D893B48-C5B3-4653-8B1F-9A3A986D6A25}"/>
              </a:ext>
            </a:extLst>
          </p:cNvPr>
          <p:cNvSpPr>
            <a:spLocks noGrp="1"/>
          </p:cNvSpPr>
          <p:nvPr>
            <p:ph type="dt" sz="half" idx="10"/>
          </p:nvPr>
        </p:nvSpPr>
        <p:spPr/>
        <p:txBody>
          <a:bodyPr/>
          <a:lstStyle/>
          <a:p>
            <a:fld id="{CB203574-B2C6-4108-B3E0-5C5C7364898C}" type="datetime4">
              <a:rPr lang="en-GB" smtClean="0"/>
              <a:t>28 May 2019</a:t>
            </a:fld>
            <a:endParaRPr lang="en-GB"/>
          </a:p>
        </p:txBody>
      </p:sp>
      <p:sp>
        <p:nvSpPr>
          <p:cNvPr id="5" name="Dian numeron paikkamerkki 4">
            <a:extLst>
              <a:ext uri="{FF2B5EF4-FFF2-40B4-BE49-F238E27FC236}">
                <a16:creationId xmlns:a16="http://schemas.microsoft.com/office/drawing/2014/main" id="{34848788-04BF-42A5-8EE6-341A46419DFF}"/>
              </a:ext>
            </a:extLst>
          </p:cNvPr>
          <p:cNvSpPr>
            <a:spLocks noGrp="1"/>
          </p:cNvSpPr>
          <p:nvPr>
            <p:ph type="sldNum" sz="quarter" idx="12"/>
          </p:nvPr>
        </p:nvSpPr>
        <p:spPr/>
        <p:txBody>
          <a:bodyPr/>
          <a:lstStyle/>
          <a:p>
            <a:fld id="{9EB19F1D-2A8F-4A4B-9DCE-6842248F8C29}" type="slidenum">
              <a:rPr lang="en-GB" smtClean="0"/>
              <a:t>12</a:t>
            </a:fld>
            <a:endParaRPr lang="en-GB"/>
          </a:p>
        </p:txBody>
      </p:sp>
      <p:pic>
        <p:nvPicPr>
          <p:cNvPr id="7" name="Kuva 6">
            <a:extLst>
              <a:ext uri="{FF2B5EF4-FFF2-40B4-BE49-F238E27FC236}">
                <a16:creationId xmlns:a16="http://schemas.microsoft.com/office/drawing/2014/main" id="{1B1999AD-1731-49C1-BC4A-3E0F03948A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6695" y="1488358"/>
            <a:ext cx="8726690" cy="263532"/>
          </a:xfrm>
          <a:prstGeom prst="rect">
            <a:avLst/>
          </a:prstGeom>
        </p:spPr>
      </p:pic>
      <p:pic>
        <p:nvPicPr>
          <p:cNvPr id="11" name="Kuva 10">
            <a:extLst>
              <a:ext uri="{FF2B5EF4-FFF2-40B4-BE49-F238E27FC236}">
                <a16:creationId xmlns:a16="http://schemas.microsoft.com/office/drawing/2014/main" id="{21B5A23E-EF2C-43AE-A290-E2441555DF93}"/>
              </a:ext>
            </a:extLst>
          </p:cNvPr>
          <p:cNvPicPr>
            <a:picLocks noChangeAspect="1"/>
          </p:cNvPicPr>
          <p:nvPr/>
        </p:nvPicPr>
        <p:blipFill rotWithShape="1">
          <a:blip r:embed="rId3"/>
          <a:srcRect b="26325"/>
          <a:stretch/>
        </p:blipFill>
        <p:spPr>
          <a:xfrm>
            <a:off x="893786" y="1939115"/>
            <a:ext cx="9990193" cy="2909465"/>
          </a:xfrm>
          <a:prstGeom prst="rect">
            <a:avLst/>
          </a:prstGeom>
        </p:spPr>
      </p:pic>
      <p:pic>
        <p:nvPicPr>
          <p:cNvPr id="13" name="Kuva 12">
            <a:extLst>
              <a:ext uri="{FF2B5EF4-FFF2-40B4-BE49-F238E27FC236}">
                <a16:creationId xmlns:a16="http://schemas.microsoft.com/office/drawing/2014/main" id="{761E319D-1CE2-4F1F-893E-F727CEBBF099}"/>
              </a:ext>
            </a:extLst>
          </p:cNvPr>
          <p:cNvPicPr>
            <a:picLocks noChangeAspect="1"/>
          </p:cNvPicPr>
          <p:nvPr/>
        </p:nvPicPr>
        <p:blipFill>
          <a:blip r:embed="rId4"/>
          <a:stretch>
            <a:fillRect/>
          </a:stretch>
        </p:blipFill>
        <p:spPr>
          <a:xfrm>
            <a:off x="6314482" y="5203586"/>
            <a:ext cx="4201230" cy="1110586"/>
          </a:xfrm>
          <a:prstGeom prst="rect">
            <a:avLst/>
          </a:prstGeom>
        </p:spPr>
      </p:pic>
      <p:pic>
        <p:nvPicPr>
          <p:cNvPr id="8" name="Picture 7">
            <a:extLst>
              <a:ext uri="{FF2B5EF4-FFF2-40B4-BE49-F238E27FC236}">
                <a16:creationId xmlns:a16="http://schemas.microsoft.com/office/drawing/2014/main" id="{BD3C625F-E62C-1F4A-B698-1AC8459C5C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2304" y="5203586"/>
            <a:ext cx="3530600" cy="1155700"/>
          </a:xfrm>
          <a:prstGeom prst="rect">
            <a:avLst/>
          </a:prstGeom>
        </p:spPr>
      </p:pic>
    </p:spTree>
    <p:extLst>
      <p:ext uri="{BB962C8B-B14F-4D97-AF65-F5344CB8AC3E}">
        <p14:creationId xmlns:p14="http://schemas.microsoft.com/office/powerpoint/2010/main" val="1861643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65133DF-C548-469E-8A86-8A6D1EF58B25}"/>
              </a:ext>
            </a:extLst>
          </p:cNvPr>
          <p:cNvSpPr>
            <a:spLocks noGrp="1"/>
          </p:cNvSpPr>
          <p:nvPr>
            <p:ph type="title"/>
          </p:nvPr>
        </p:nvSpPr>
        <p:spPr>
          <a:xfrm>
            <a:off x="628650" y="347101"/>
            <a:ext cx="5257800" cy="682625"/>
          </a:xfrm>
        </p:spPr>
        <p:txBody>
          <a:bodyPr/>
          <a:lstStyle/>
          <a:p>
            <a:r>
              <a:rPr lang="fi-FI" dirty="0"/>
              <a:t>DO YOU WANT TO KNOW YOUR FITNESS LEVEL?</a:t>
            </a:r>
          </a:p>
        </p:txBody>
      </p:sp>
      <p:sp>
        <p:nvSpPr>
          <p:cNvPr id="4" name="Päivämäärän paikkamerkki 3">
            <a:extLst>
              <a:ext uri="{FF2B5EF4-FFF2-40B4-BE49-F238E27FC236}">
                <a16:creationId xmlns:a16="http://schemas.microsoft.com/office/drawing/2014/main" id="{29DBAF64-4F27-4482-93F5-9C5DFB5BA16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203574-B2C6-4108-B3E0-5C5C7364898C}" type="datetime4">
              <a:rPr kumimoji="0" lang="en-GB" sz="9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 May 2019</a:t>
            </a:fld>
            <a:endParaRPr kumimoji="0" lang="en-GB"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ian numeron paikkamerkki 4">
            <a:extLst>
              <a:ext uri="{FF2B5EF4-FFF2-40B4-BE49-F238E27FC236}">
                <a16:creationId xmlns:a16="http://schemas.microsoft.com/office/drawing/2014/main" id="{E10B2F66-6CD7-4812-9F6B-A33E6A3A50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B19F1D-2A8F-4A4B-9DCE-6842248F8C29}" type="slidenum">
              <a:rPr kumimoji="0" lang="en-GB" sz="9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kstin paikkamerkki 5">
            <a:extLst>
              <a:ext uri="{FF2B5EF4-FFF2-40B4-BE49-F238E27FC236}">
                <a16:creationId xmlns:a16="http://schemas.microsoft.com/office/drawing/2014/main" id="{48749210-BA35-464A-BEF7-4EE172583511}"/>
              </a:ext>
            </a:extLst>
          </p:cNvPr>
          <p:cNvSpPr>
            <a:spLocks noGrp="1"/>
          </p:cNvSpPr>
          <p:nvPr>
            <p:ph type="body" sz="quarter" idx="13"/>
          </p:nvPr>
        </p:nvSpPr>
        <p:spPr>
          <a:xfrm>
            <a:off x="421342" y="1342005"/>
            <a:ext cx="5169036" cy="5023552"/>
          </a:xfrm>
        </p:spPr>
        <p:txBody>
          <a:bodyPr/>
          <a:lstStyle/>
          <a:p>
            <a:pPr marL="342900" indent="-228600">
              <a:lnSpc>
                <a:spcPct val="90000"/>
              </a:lnSpc>
              <a:spcBef>
                <a:spcPts val="1000"/>
              </a:spcBef>
              <a:spcAft>
                <a:spcPts val="1200"/>
              </a:spcAft>
              <a:buSzTx/>
            </a:pPr>
            <a:endParaRPr lang="en-US" sz="1600" b="1" dirty="0">
              <a:latin typeface="Calibri" panose="020F0502020204030204" pitchFamily="34" charset="0"/>
              <a:cs typeface="Calibri" panose="020F0502020204030204" pitchFamily="34" charset="0"/>
            </a:endParaRPr>
          </a:p>
          <a:p>
            <a:pPr marL="342900" indent="-228600">
              <a:lnSpc>
                <a:spcPct val="90000"/>
              </a:lnSpc>
              <a:spcBef>
                <a:spcPts val="1000"/>
              </a:spcBef>
              <a:spcAft>
                <a:spcPts val="1200"/>
              </a:spcAft>
              <a:buSzTx/>
            </a:pPr>
            <a:r>
              <a:rPr lang="en-GB" sz="1600" dirty="0">
                <a:latin typeface="Calibri" panose="020F0502020204030204" pitchFamily="34" charset="0"/>
                <a:cs typeface="Calibri" panose="020F0502020204030204" pitchFamily="34" charset="0"/>
              </a:rPr>
              <a:t>Lifestyle Assessment’s Fitness level can estimate your maximal oxygen uptake (VO2max) or aerobic fitness.​</a:t>
            </a:r>
            <a:endParaRPr lang="en-US" sz="1600" dirty="0">
              <a:latin typeface="Calibri" panose="020F0502020204030204" pitchFamily="34" charset="0"/>
              <a:cs typeface="Calibri" panose="020F0502020204030204" pitchFamily="34" charset="0"/>
            </a:endParaRPr>
          </a:p>
          <a:p>
            <a:pPr marL="342900" indent="-228600">
              <a:lnSpc>
                <a:spcPct val="90000"/>
              </a:lnSpc>
              <a:spcBef>
                <a:spcPts val="1000"/>
              </a:spcBef>
              <a:spcAft>
                <a:spcPts val="1200"/>
              </a:spcAft>
              <a:buSzTx/>
            </a:pPr>
            <a:r>
              <a:rPr lang="en-US" sz="1600" b="1" dirty="0">
                <a:latin typeface="Calibri" panose="020F0502020204030204" pitchFamily="34" charset="0"/>
                <a:cs typeface="Calibri" panose="020F0502020204030204" pitchFamily="34" charset="0"/>
              </a:rPr>
              <a:t>Walk</a:t>
            </a:r>
            <a:r>
              <a:rPr lang="en-US" sz="1600" dirty="0">
                <a:latin typeface="Calibri" panose="020F0502020204030204" pitchFamily="34" charset="0"/>
                <a:cs typeface="Calibri" panose="020F0502020204030204" pitchFamily="34" charset="0"/>
              </a:rPr>
              <a:t> at least 30 minutes </a:t>
            </a:r>
            <a:r>
              <a:rPr lang="en-US" sz="1600" b="1" dirty="0">
                <a:latin typeface="Calibri" panose="020F0502020204030204" pitchFamily="34" charset="0"/>
                <a:cs typeface="Calibri" panose="020F0502020204030204" pitchFamily="34" charset="0"/>
              </a:rPr>
              <a:t>continuously </a:t>
            </a:r>
            <a:r>
              <a:rPr lang="en-US" sz="1600" dirty="0">
                <a:latin typeface="Calibri" panose="020F0502020204030204" pitchFamily="34" charset="0"/>
                <a:cs typeface="Calibri" panose="020F0502020204030204" pitchFamily="34" charset="0"/>
              </a:rPr>
              <a:t>at moderate – brisk pace any time during your 3-day assessment.  </a:t>
            </a:r>
          </a:p>
          <a:p>
            <a:pPr marL="342900" indent="-228600">
              <a:lnSpc>
                <a:spcPct val="90000"/>
              </a:lnSpc>
              <a:spcBef>
                <a:spcPts val="1000"/>
              </a:spcBef>
              <a:spcAft>
                <a:spcPts val="1200"/>
              </a:spcAft>
              <a:buSzTx/>
            </a:pPr>
            <a:r>
              <a:rPr lang="en-US" sz="1600" dirty="0">
                <a:solidFill>
                  <a:srgbClr val="2A2723"/>
                </a:solidFill>
                <a:latin typeface="Calibri" panose="020F0502020204030204" pitchFamily="34" charset="0"/>
                <a:cs typeface="Calibri" panose="020F0502020204030204" pitchFamily="34" charset="0"/>
              </a:rPr>
              <a:t>For an accurate result, walk </a:t>
            </a:r>
            <a:r>
              <a:rPr lang="en-US" sz="1600" dirty="0">
                <a:latin typeface="Calibri" panose="020F0502020204030204" pitchFamily="34" charset="0"/>
                <a:cs typeface="Calibri" panose="020F0502020204030204" pitchFamily="34" charset="0"/>
              </a:rPr>
              <a:t>on flat terrain or on a treadmill. Avoid heavy loads, talking and stopping. Do not run or Nordic walk.</a:t>
            </a:r>
            <a:endParaRPr lang="en-US" sz="1600" dirty="0">
              <a:highlight>
                <a:srgbClr val="FFFF00"/>
              </a:highlight>
              <a:latin typeface="Calibri" panose="020F0502020204030204" pitchFamily="34" charset="0"/>
              <a:cs typeface="Calibri" panose="020F0502020204030204" pitchFamily="34" charset="0"/>
            </a:endParaRPr>
          </a:p>
          <a:p>
            <a:pPr marL="611188" lvl="1" indent="-228600"/>
            <a:r>
              <a:rPr lang="en-US" sz="1400" dirty="0">
                <a:latin typeface="Calibri" panose="020F0502020204030204" pitchFamily="34" charset="0"/>
                <a:cs typeface="Calibri" panose="020F0502020204030204" pitchFamily="34" charset="0"/>
              </a:rPr>
              <a:t>Steady pace - your result will not improve if you try to go as fast as possible.</a:t>
            </a:r>
          </a:p>
          <a:p>
            <a:pPr marL="611188" lvl="1" indent="-228600"/>
            <a:r>
              <a:rPr lang="en-US" sz="1400" dirty="0">
                <a:latin typeface="Calibri" panose="020F0502020204030204" pitchFamily="34" charset="0"/>
                <a:cs typeface="Calibri" panose="020F0502020204030204" pitchFamily="34" charset="0"/>
              </a:rPr>
              <a:t>Mark your Fitness Level walk in your journal.</a:t>
            </a:r>
          </a:p>
          <a:p>
            <a:pPr marL="342900" indent="-228600">
              <a:lnSpc>
                <a:spcPct val="90000"/>
              </a:lnSpc>
              <a:spcBef>
                <a:spcPts val="1000"/>
              </a:spcBef>
              <a:spcAft>
                <a:spcPts val="1200"/>
              </a:spcAft>
              <a:buSzTx/>
            </a:pPr>
            <a:r>
              <a:rPr lang="en-US" sz="1600" dirty="0">
                <a:latin typeface="Calibri" panose="020F0502020204030204" pitchFamily="34" charset="0"/>
                <a:cs typeface="Calibri" panose="020F0502020204030204" pitchFamily="34" charset="0"/>
              </a:rPr>
              <a:t>We do not recommend the fitness level walk if you have a </a:t>
            </a:r>
            <a:r>
              <a:rPr lang="fi-FI" sz="1600" dirty="0">
                <a:latin typeface="Calibri" panose="020F0502020204030204" pitchFamily="34" charset="0"/>
                <a:cs typeface="Calibri" panose="020F0502020204030204" pitchFamily="34" charset="0"/>
              </a:rPr>
              <a:t>condition that limits your ability to walk, Beta-blocker medication or if you are not used to any exercise.</a:t>
            </a:r>
          </a:p>
          <a:p>
            <a:pPr marL="342900" indent="-228600">
              <a:lnSpc>
                <a:spcPct val="90000"/>
              </a:lnSpc>
              <a:spcBef>
                <a:spcPts val="1000"/>
              </a:spcBef>
              <a:spcAft>
                <a:spcPts val="1200"/>
              </a:spcAft>
              <a:buSzTx/>
            </a:pPr>
            <a:r>
              <a:rPr lang="fi-FI" sz="1600" dirty="0">
                <a:latin typeface="Calibri" panose="020F0502020204030204" pitchFamily="34" charset="0"/>
                <a:cs typeface="Calibri" panose="020F0502020204030204" pitchFamily="34" charset="0"/>
              </a:rPr>
              <a:t>You can </a:t>
            </a:r>
            <a:r>
              <a:rPr lang="en-US" sz="1600" dirty="0">
                <a:latin typeface="Calibri" panose="020F0502020204030204" pitchFamily="34" charset="0"/>
                <a:cs typeface="Calibri" panose="020F0502020204030204" pitchFamily="34" charset="0"/>
              </a:rPr>
              <a:t>complete the Lifestyle Assessment without Fitness Level estimation!</a:t>
            </a:r>
            <a:endParaRPr lang="fi-FI" sz="1600" dirty="0">
              <a:latin typeface="Calibri" panose="020F0502020204030204" pitchFamily="34" charset="0"/>
              <a:cs typeface="Calibri" panose="020F0502020204030204" pitchFamily="34" charset="0"/>
            </a:endParaRPr>
          </a:p>
          <a:p>
            <a:pPr marL="0" indent="0">
              <a:buNone/>
            </a:pPr>
            <a:endParaRPr lang="fi-FI" dirty="0"/>
          </a:p>
        </p:txBody>
      </p:sp>
      <p:sp>
        <p:nvSpPr>
          <p:cNvPr id="10" name="Suorakulmio 9">
            <a:extLst>
              <a:ext uri="{FF2B5EF4-FFF2-40B4-BE49-F238E27FC236}">
                <a16:creationId xmlns:a16="http://schemas.microsoft.com/office/drawing/2014/main" id="{59C12BFD-B660-4F24-930B-AB19951AF0A2}"/>
              </a:ext>
            </a:extLst>
          </p:cNvPr>
          <p:cNvSpPr/>
          <p:nvPr/>
        </p:nvSpPr>
        <p:spPr>
          <a:xfrm>
            <a:off x="5974813" y="3244334"/>
            <a:ext cx="30008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Kuvan paikkamerkki 15" descr="Kuva, joka sisältää kohteen puu, ulko, henkilö, nainen&#10;&#10;Kuvaus luotu automaattisesti">
            <a:extLst>
              <a:ext uri="{FF2B5EF4-FFF2-40B4-BE49-F238E27FC236}">
                <a16:creationId xmlns:a16="http://schemas.microsoft.com/office/drawing/2014/main" id="{EB5EEBE5-6E5D-40B8-A406-099C8CE1ADD6}"/>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6943586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2490CF4-C319-447D-A057-42F94057265E}"/>
              </a:ext>
            </a:extLst>
          </p:cNvPr>
          <p:cNvSpPr>
            <a:spLocks noGrp="1"/>
          </p:cNvSpPr>
          <p:nvPr>
            <p:ph type="title"/>
          </p:nvPr>
        </p:nvSpPr>
        <p:spPr/>
        <p:txBody>
          <a:bodyPr/>
          <a:lstStyle/>
          <a:p>
            <a:r>
              <a:rPr lang="en-GB" dirty="0"/>
              <a:t>Lifestyle assessment steps</a:t>
            </a:r>
            <a:endParaRPr lang="en-FI" dirty="0"/>
          </a:p>
        </p:txBody>
      </p:sp>
      <p:sp>
        <p:nvSpPr>
          <p:cNvPr id="4" name="Päivämäärän paikkamerkki 3">
            <a:extLst>
              <a:ext uri="{FF2B5EF4-FFF2-40B4-BE49-F238E27FC236}">
                <a16:creationId xmlns:a16="http://schemas.microsoft.com/office/drawing/2014/main" id="{8A94597C-B6EE-4D96-AC67-B9276B729597}"/>
              </a:ext>
            </a:extLst>
          </p:cNvPr>
          <p:cNvSpPr>
            <a:spLocks noGrp="1"/>
          </p:cNvSpPr>
          <p:nvPr>
            <p:ph type="dt" sz="half" idx="10"/>
          </p:nvPr>
        </p:nvSpPr>
        <p:spPr/>
        <p:txBody>
          <a:bodyPr/>
          <a:lstStyle/>
          <a:p>
            <a:fld id="{CB203574-B2C6-4108-B3E0-5C5C7364898C}" type="datetime4">
              <a:rPr lang="en-GB" smtClean="0"/>
              <a:t>28 May 2019</a:t>
            </a:fld>
            <a:endParaRPr lang="en-GB"/>
          </a:p>
        </p:txBody>
      </p:sp>
      <p:sp>
        <p:nvSpPr>
          <p:cNvPr id="5" name="Dian numeron paikkamerkki 4">
            <a:extLst>
              <a:ext uri="{FF2B5EF4-FFF2-40B4-BE49-F238E27FC236}">
                <a16:creationId xmlns:a16="http://schemas.microsoft.com/office/drawing/2014/main" id="{D8AF8330-FBE5-4848-9B81-6FC3C52FA166}"/>
              </a:ext>
            </a:extLst>
          </p:cNvPr>
          <p:cNvSpPr>
            <a:spLocks noGrp="1"/>
          </p:cNvSpPr>
          <p:nvPr>
            <p:ph type="sldNum" sz="quarter" idx="12"/>
          </p:nvPr>
        </p:nvSpPr>
        <p:spPr/>
        <p:txBody>
          <a:bodyPr/>
          <a:lstStyle/>
          <a:p>
            <a:fld id="{9EB19F1D-2A8F-4A4B-9DCE-6842248F8C29}" type="slidenum">
              <a:rPr lang="en-GB" smtClean="0"/>
              <a:t>14</a:t>
            </a:fld>
            <a:endParaRPr lang="en-GB"/>
          </a:p>
        </p:txBody>
      </p:sp>
      <p:pic>
        <p:nvPicPr>
          <p:cNvPr id="24" name="Kuva 3">
            <a:extLst>
              <a:ext uri="{FF2B5EF4-FFF2-40B4-BE49-F238E27FC236}">
                <a16:creationId xmlns:a16="http://schemas.microsoft.com/office/drawing/2014/main" id="{3B2A5FA4-A1F5-9B49-9873-B2A3D3F81BE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626030" y="2057356"/>
            <a:ext cx="1666205" cy="1666205"/>
          </a:xfrm>
          <a:prstGeom prst="ellipse">
            <a:avLst/>
          </a:prstGeom>
        </p:spPr>
      </p:pic>
      <p:pic>
        <p:nvPicPr>
          <p:cNvPr id="25" name="Picture 24">
            <a:extLst>
              <a:ext uri="{FF2B5EF4-FFF2-40B4-BE49-F238E27FC236}">
                <a16:creationId xmlns:a16="http://schemas.microsoft.com/office/drawing/2014/main" id="{9B4A7845-20E1-FB43-999B-3C65EA6FC80A}"/>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804335" y="2011328"/>
            <a:ext cx="1760781" cy="1754307"/>
          </a:xfrm>
          <a:prstGeom prst="rect">
            <a:avLst/>
          </a:prstGeom>
        </p:spPr>
      </p:pic>
      <p:pic>
        <p:nvPicPr>
          <p:cNvPr id="26" name="Picture 25">
            <a:extLst>
              <a:ext uri="{FF2B5EF4-FFF2-40B4-BE49-F238E27FC236}">
                <a16:creationId xmlns:a16="http://schemas.microsoft.com/office/drawing/2014/main" id="{7271C5C5-8EDE-C145-8A75-7AB3D9BE4F2D}"/>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9401858" y="2015497"/>
            <a:ext cx="1718526" cy="1716034"/>
          </a:xfrm>
          <a:prstGeom prst="rect">
            <a:avLst/>
          </a:prstGeom>
        </p:spPr>
      </p:pic>
      <p:pic>
        <p:nvPicPr>
          <p:cNvPr id="27" name="Picture 26">
            <a:extLst>
              <a:ext uri="{FF2B5EF4-FFF2-40B4-BE49-F238E27FC236}">
                <a16:creationId xmlns:a16="http://schemas.microsoft.com/office/drawing/2014/main" id="{1A22D74F-51C6-6741-9765-4C799CF8399A}"/>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1051449" y="2043869"/>
            <a:ext cx="1703701" cy="1676836"/>
          </a:xfrm>
          <a:prstGeom prst="rect">
            <a:avLst/>
          </a:prstGeom>
        </p:spPr>
      </p:pic>
      <p:sp>
        <p:nvSpPr>
          <p:cNvPr id="28" name="TextBox 7">
            <a:extLst>
              <a:ext uri="{FF2B5EF4-FFF2-40B4-BE49-F238E27FC236}">
                <a16:creationId xmlns:a16="http://schemas.microsoft.com/office/drawing/2014/main" id="{85E16586-98D3-0747-AA58-95E9E6E152DF}"/>
              </a:ext>
            </a:extLst>
          </p:cNvPr>
          <p:cNvSpPr txBox="1">
            <a:spLocks noChangeArrowheads="1"/>
          </p:cNvSpPr>
          <p:nvPr/>
        </p:nvSpPr>
        <p:spPr bwMode="auto">
          <a:xfrm>
            <a:off x="3160685" y="3970446"/>
            <a:ext cx="301524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fi-FI" sz="1700" dirty="0">
                <a:solidFill>
                  <a:srgbClr val="E32A16"/>
                </a:solidFill>
                <a:latin typeface="+mn-lt"/>
              </a:rPr>
              <a:t>PERSONAL REPORT</a:t>
            </a:r>
          </a:p>
        </p:txBody>
      </p:sp>
      <p:sp>
        <p:nvSpPr>
          <p:cNvPr id="29" name="TextBox 8">
            <a:extLst>
              <a:ext uri="{FF2B5EF4-FFF2-40B4-BE49-F238E27FC236}">
                <a16:creationId xmlns:a16="http://schemas.microsoft.com/office/drawing/2014/main" id="{BAB30056-D945-224B-84C2-04F0F82049EE}"/>
              </a:ext>
            </a:extLst>
          </p:cNvPr>
          <p:cNvSpPr txBox="1">
            <a:spLocks noChangeArrowheads="1"/>
          </p:cNvSpPr>
          <p:nvPr/>
        </p:nvSpPr>
        <p:spPr bwMode="auto">
          <a:xfrm>
            <a:off x="6241705" y="3970446"/>
            <a:ext cx="245343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fi-FI" sz="1700" dirty="0">
                <a:solidFill>
                  <a:srgbClr val="E32A16"/>
                </a:solidFill>
                <a:latin typeface="+mn-lt"/>
              </a:rPr>
              <a:t>FEEDBACK FROM A WELLNESS SPECIALIST</a:t>
            </a:r>
          </a:p>
        </p:txBody>
      </p:sp>
      <p:sp>
        <p:nvSpPr>
          <p:cNvPr id="30" name="TextBox 29">
            <a:extLst>
              <a:ext uri="{FF2B5EF4-FFF2-40B4-BE49-F238E27FC236}">
                <a16:creationId xmlns:a16="http://schemas.microsoft.com/office/drawing/2014/main" id="{D72AAACA-34A1-BF46-8413-1759B4963749}"/>
              </a:ext>
            </a:extLst>
          </p:cNvPr>
          <p:cNvSpPr txBox="1">
            <a:spLocks noChangeArrowheads="1"/>
          </p:cNvSpPr>
          <p:nvPr/>
        </p:nvSpPr>
        <p:spPr bwMode="auto">
          <a:xfrm>
            <a:off x="654050" y="3965684"/>
            <a:ext cx="248602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fi-FI" sz="1700" dirty="0">
                <a:solidFill>
                  <a:srgbClr val="E32A16"/>
                </a:solidFill>
              </a:rPr>
              <a:t>HEARTBEAT MEASUREMENT</a:t>
            </a:r>
          </a:p>
        </p:txBody>
      </p:sp>
      <p:sp>
        <p:nvSpPr>
          <p:cNvPr id="31" name="TextBox 30">
            <a:extLst>
              <a:ext uri="{FF2B5EF4-FFF2-40B4-BE49-F238E27FC236}">
                <a16:creationId xmlns:a16="http://schemas.microsoft.com/office/drawing/2014/main" id="{6F7729A2-DAE6-B446-AACC-35AA3C3227F6}"/>
              </a:ext>
            </a:extLst>
          </p:cNvPr>
          <p:cNvSpPr txBox="1">
            <a:spLocks noChangeArrowheads="1"/>
          </p:cNvSpPr>
          <p:nvPr/>
        </p:nvSpPr>
        <p:spPr bwMode="auto">
          <a:xfrm>
            <a:off x="8917144" y="3960693"/>
            <a:ext cx="2687954"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fi-FI" sz="1700" dirty="0">
                <a:solidFill>
                  <a:srgbClr val="E32A16"/>
                </a:solidFill>
                <a:latin typeface="+mn-lt"/>
              </a:rPr>
              <a:t>CHANGE FOR THE BETTER</a:t>
            </a:r>
          </a:p>
        </p:txBody>
      </p:sp>
      <p:sp>
        <p:nvSpPr>
          <p:cNvPr id="32" name="Rectangle 31">
            <a:extLst>
              <a:ext uri="{FF2B5EF4-FFF2-40B4-BE49-F238E27FC236}">
                <a16:creationId xmlns:a16="http://schemas.microsoft.com/office/drawing/2014/main" id="{942721F1-6E6F-CB4D-8111-E6B40F60B160}"/>
              </a:ext>
            </a:extLst>
          </p:cNvPr>
          <p:cNvSpPr/>
          <p:nvPr/>
        </p:nvSpPr>
        <p:spPr>
          <a:xfrm>
            <a:off x="8955088" y="4599691"/>
            <a:ext cx="2517375" cy="784830"/>
          </a:xfrm>
          <a:prstGeom prst="rect">
            <a:avLst/>
          </a:prstGeom>
          <a:noFill/>
        </p:spPr>
        <p:txBody>
          <a:bodyPr wrap="square">
            <a:spAutoFit/>
          </a:bodyPr>
          <a:lstStyle/>
          <a:p>
            <a:pPr algn="ctr">
              <a:defRPr/>
            </a:pPr>
            <a:r>
              <a:rPr lang="en-GB" sz="1500" dirty="0"/>
              <a:t>Meaningful, focused goals motivate you to make permanent lifestyle changes. </a:t>
            </a:r>
          </a:p>
        </p:txBody>
      </p:sp>
      <p:sp>
        <p:nvSpPr>
          <p:cNvPr id="33" name="Rectangle 32">
            <a:extLst>
              <a:ext uri="{FF2B5EF4-FFF2-40B4-BE49-F238E27FC236}">
                <a16:creationId xmlns:a16="http://schemas.microsoft.com/office/drawing/2014/main" id="{17B9B1E4-9841-5F4F-B1A7-F24BB87E14D7}"/>
              </a:ext>
            </a:extLst>
          </p:cNvPr>
          <p:cNvSpPr/>
          <p:nvPr/>
        </p:nvSpPr>
        <p:spPr>
          <a:xfrm>
            <a:off x="816494" y="4599691"/>
            <a:ext cx="2181747" cy="1015663"/>
          </a:xfrm>
          <a:prstGeom prst="rect">
            <a:avLst/>
          </a:prstGeom>
        </p:spPr>
        <p:txBody>
          <a:bodyPr wrap="square">
            <a:spAutoFit/>
          </a:bodyPr>
          <a:lstStyle/>
          <a:p>
            <a:pPr algn="ctr">
              <a:defRPr/>
            </a:pPr>
            <a:r>
              <a:rPr lang="en-GB" sz="1500" b="1" dirty="0"/>
              <a:t>3 Days </a:t>
            </a:r>
            <a:r>
              <a:rPr lang="en-GB" sz="1500" dirty="0"/>
              <a:t>during work, sleep and leisure time. Filling the journey completes the measurement.</a:t>
            </a:r>
            <a:r>
              <a:rPr lang="fi-FI" sz="1500" dirty="0"/>
              <a:t> </a:t>
            </a:r>
          </a:p>
        </p:txBody>
      </p:sp>
      <p:sp>
        <p:nvSpPr>
          <p:cNvPr id="34" name="Rectangle 33">
            <a:extLst>
              <a:ext uri="{FF2B5EF4-FFF2-40B4-BE49-F238E27FC236}">
                <a16:creationId xmlns:a16="http://schemas.microsoft.com/office/drawing/2014/main" id="{3DF557C1-24D8-BA4B-8BE7-44938F77FAC2}"/>
              </a:ext>
            </a:extLst>
          </p:cNvPr>
          <p:cNvSpPr/>
          <p:nvPr/>
        </p:nvSpPr>
        <p:spPr>
          <a:xfrm>
            <a:off x="6240014" y="4599691"/>
            <a:ext cx="2453440" cy="784830"/>
          </a:xfrm>
          <a:prstGeom prst="rect">
            <a:avLst/>
          </a:prstGeom>
        </p:spPr>
        <p:txBody>
          <a:bodyPr wrap="square">
            <a:spAutoFit/>
          </a:bodyPr>
          <a:lstStyle/>
          <a:p>
            <a:pPr algn="ctr" fontAlgn="t"/>
            <a:r>
              <a:rPr lang="en-GB" sz="1500" dirty="0"/>
              <a:t>Personal advise for improving </a:t>
            </a:r>
            <a:br>
              <a:rPr lang="en-GB" sz="1500" dirty="0"/>
            </a:br>
            <a:r>
              <a:rPr lang="en-GB" sz="1500" dirty="0"/>
              <a:t>well-being and performance.</a:t>
            </a:r>
            <a:r>
              <a:rPr lang="fi-FI" sz="1500" dirty="0"/>
              <a:t> </a:t>
            </a:r>
          </a:p>
        </p:txBody>
      </p:sp>
      <p:sp>
        <p:nvSpPr>
          <p:cNvPr id="35" name="Rectangle 34">
            <a:extLst>
              <a:ext uri="{FF2B5EF4-FFF2-40B4-BE49-F238E27FC236}">
                <a16:creationId xmlns:a16="http://schemas.microsoft.com/office/drawing/2014/main" id="{F1CF9DD9-82CF-6345-8FEE-35922D1D81C5}"/>
              </a:ext>
            </a:extLst>
          </p:cNvPr>
          <p:cNvSpPr/>
          <p:nvPr/>
        </p:nvSpPr>
        <p:spPr>
          <a:xfrm>
            <a:off x="3365224" y="4599691"/>
            <a:ext cx="2667894" cy="1246495"/>
          </a:xfrm>
          <a:prstGeom prst="rect">
            <a:avLst/>
          </a:prstGeom>
        </p:spPr>
        <p:txBody>
          <a:bodyPr wrap="square">
            <a:spAutoFit/>
          </a:bodyPr>
          <a:lstStyle/>
          <a:p>
            <a:pPr algn="ctr" fontAlgn="t"/>
            <a:r>
              <a:rPr lang="en-GB" sz="1500" dirty="0"/>
              <a:t>See the factors that affect your well-being in your personal report. Your employer will not see your result. </a:t>
            </a:r>
          </a:p>
          <a:p>
            <a:pPr algn="ctr" fontAlgn="t"/>
            <a:endParaRPr lang="fi-FI" sz="1500" dirty="0"/>
          </a:p>
        </p:txBody>
      </p:sp>
      <p:sp>
        <p:nvSpPr>
          <p:cNvPr id="18" name="Ellipsi 6">
            <a:extLst>
              <a:ext uri="{FF2B5EF4-FFF2-40B4-BE49-F238E27FC236}">
                <a16:creationId xmlns:a16="http://schemas.microsoft.com/office/drawing/2014/main" id="{946DA990-FB90-7F40-AF33-70EC8E539F8D}"/>
              </a:ext>
            </a:extLst>
          </p:cNvPr>
          <p:cNvSpPr/>
          <p:nvPr/>
        </p:nvSpPr>
        <p:spPr>
          <a:xfrm>
            <a:off x="1633552" y="3449421"/>
            <a:ext cx="504825" cy="503237"/>
          </a:xfrm>
          <a:prstGeom prst="ellipse">
            <a:avLst/>
          </a:prstGeom>
          <a:solidFill>
            <a:srgbClr val="E32A21"/>
          </a:solidFill>
          <a:ln w="571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lnSpc>
                <a:spcPct val="70000"/>
              </a:lnSpc>
              <a:spcBef>
                <a:spcPts val="0"/>
              </a:spcBef>
              <a:spcAft>
                <a:spcPts val="0"/>
              </a:spcAft>
              <a:defRPr/>
            </a:pPr>
            <a:r>
              <a:rPr lang="fi-FI" sz="2000"/>
              <a:t>1</a:t>
            </a:r>
          </a:p>
        </p:txBody>
      </p:sp>
      <p:sp>
        <p:nvSpPr>
          <p:cNvPr id="19" name="Ellipsi 6">
            <a:extLst>
              <a:ext uri="{FF2B5EF4-FFF2-40B4-BE49-F238E27FC236}">
                <a16:creationId xmlns:a16="http://schemas.microsoft.com/office/drawing/2014/main" id="{5C1B9D48-9E91-9744-B70F-0344D4603086}"/>
              </a:ext>
            </a:extLst>
          </p:cNvPr>
          <p:cNvSpPr/>
          <p:nvPr/>
        </p:nvSpPr>
        <p:spPr>
          <a:xfrm>
            <a:off x="4432312" y="3449421"/>
            <a:ext cx="504825" cy="503237"/>
          </a:xfrm>
          <a:prstGeom prst="ellipse">
            <a:avLst/>
          </a:prstGeom>
          <a:solidFill>
            <a:srgbClr val="E32A21"/>
          </a:solidFill>
          <a:ln w="571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lnSpc>
                <a:spcPct val="70000"/>
              </a:lnSpc>
              <a:spcBef>
                <a:spcPts val="0"/>
              </a:spcBef>
              <a:spcAft>
                <a:spcPts val="0"/>
              </a:spcAft>
              <a:defRPr/>
            </a:pPr>
            <a:r>
              <a:rPr lang="fi-FI" sz="2000"/>
              <a:t>2</a:t>
            </a:r>
          </a:p>
        </p:txBody>
      </p:sp>
      <p:sp>
        <p:nvSpPr>
          <p:cNvPr id="20" name="Ellipsi 6">
            <a:extLst>
              <a:ext uri="{FF2B5EF4-FFF2-40B4-BE49-F238E27FC236}">
                <a16:creationId xmlns:a16="http://schemas.microsoft.com/office/drawing/2014/main" id="{8D50EE8B-B141-7647-8FFB-E0F397A3A1BA}"/>
              </a:ext>
            </a:extLst>
          </p:cNvPr>
          <p:cNvSpPr/>
          <p:nvPr/>
        </p:nvSpPr>
        <p:spPr>
          <a:xfrm>
            <a:off x="7254865" y="3446710"/>
            <a:ext cx="504825" cy="503237"/>
          </a:xfrm>
          <a:prstGeom prst="ellipse">
            <a:avLst/>
          </a:prstGeom>
          <a:solidFill>
            <a:srgbClr val="E32A21"/>
          </a:solidFill>
          <a:ln w="571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lnSpc>
                <a:spcPct val="70000"/>
              </a:lnSpc>
              <a:spcBef>
                <a:spcPts val="0"/>
              </a:spcBef>
              <a:spcAft>
                <a:spcPts val="0"/>
              </a:spcAft>
              <a:defRPr/>
            </a:pPr>
            <a:r>
              <a:rPr lang="fi-FI" sz="2000"/>
              <a:t>3</a:t>
            </a:r>
          </a:p>
        </p:txBody>
      </p:sp>
      <p:sp>
        <p:nvSpPr>
          <p:cNvPr id="21" name="Ellipsi 6">
            <a:extLst>
              <a:ext uri="{FF2B5EF4-FFF2-40B4-BE49-F238E27FC236}">
                <a16:creationId xmlns:a16="http://schemas.microsoft.com/office/drawing/2014/main" id="{2071AAD9-268B-BE47-998C-594161E8BD15}"/>
              </a:ext>
            </a:extLst>
          </p:cNvPr>
          <p:cNvSpPr/>
          <p:nvPr/>
        </p:nvSpPr>
        <p:spPr>
          <a:xfrm>
            <a:off x="10077418" y="3446709"/>
            <a:ext cx="504825" cy="503237"/>
          </a:xfrm>
          <a:prstGeom prst="ellipse">
            <a:avLst/>
          </a:prstGeom>
          <a:solidFill>
            <a:srgbClr val="E32A21"/>
          </a:solidFill>
          <a:ln w="571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lnSpc>
                <a:spcPct val="70000"/>
              </a:lnSpc>
              <a:spcBef>
                <a:spcPts val="0"/>
              </a:spcBef>
              <a:spcAft>
                <a:spcPts val="0"/>
              </a:spcAft>
              <a:defRPr/>
            </a:pPr>
            <a:r>
              <a:rPr lang="fi-FI" sz="2000"/>
              <a:t>4</a:t>
            </a:r>
          </a:p>
        </p:txBody>
      </p:sp>
    </p:spTree>
    <p:extLst>
      <p:ext uri="{BB962C8B-B14F-4D97-AF65-F5344CB8AC3E}">
        <p14:creationId xmlns:p14="http://schemas.microsoft.com/office/powerpoint/2010/main" val="1269254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605A0-0D37-43AF-833C-9ECF5C70C38A}"/>
              </a:ext>
            </a:extLst>
          </p:cNvPr>
          <p:cNvSpPr>
            <a:spLocks noGrp="1"/>
          </p:cNvSpPr>
          <p:nvPr>
            <p:ph type="title"/>
          </p:nvPr>
        </p:nvSpPr>
        <p:spPr>
          <a:xfrm>
            <a:off x="654049" y="488183"/>
            <a:ext cx="10373488" cy="682625"/>
          </a:xfrm>
        </p:spPr>
        <p:txBody>
          <a:bodyPr/>
          <a:lstStyle/>
          <a:p>
            <a:r>
              <a:rPr lang="fi-FI" dirty="0"/>
              <a:t>STARTING THE MEASUREMENT</a:t>
            </a:r>
            <a:endParaRPr lang="en-GB" dirty="0">
              <a:cs typeface="Calibri" panose="020F0502020204030204"/>
            </a:endParaRPr>
          </a:p>
        </p:txBody>
      </p:sp>
      <p:sp>
        <p:nvSpPr>
          <p:cNvPr id="4" name="Date Placeholder 3">
            <a:extLst>
              <a:ext uri="{FF2B5EF4-FFF2-40B4-BE49-F238E27FC236}">
                <a16:creationId xmlns:a16="http://schemas.microsoft.com/office/drawing/2014/main" id="{0F89D332-65E5-45D8-8490-117A2ECEA448}"/>
              </a:ext>
            </a:extLst>
          </p:cNvPr>
          <p:cNvSpPr>
            <a:spLocks noGrp="1"/>
          </p:cNvSpPr>
          <p:nvPr>
            <p:ph type="dt" sz="half" idx="10"/>
          </p:nvPr>
        </p:nvSpPr>
        <p:spPr/>
        <p:txBody>
          <a:bodyPr/>
          <a:lstStyle/>
          <a:p>
            <a:fld id="{CB203574-B2C6-4108-B3E0-5C5C7364898C}" type="datetime4">
              <a:rPr lang="en-GB" smtClean="0"/>
              <a:t>28 May 2019</a:t>
            </a:fld>
            <a:endParaRPr lang="en-GB"/>
          </a:p>
        </p:txBody>
      </p:sp>
      <p:sp>
        <p:nvSpPr>
          <p:cNvPr id="5" name="Slide Number Placeholder 4">
            <a:extLst>
              <a:ext uri="{FF2B5EF4-FFF2-40B4-BE49-F238E27FC236}">
                <a16:creationId xmlns:a16="http://schemas.microsoft.com/office/drawing/2014/main" id="{306DF824-CF84-41A2-A407-244C734557D0}"/>
              </a:ext>
            </a:extLst>
          </p:cNvPr>
          <p:cNvSpPr>
            <a:spLocks noGrp="1"/>
          </p:cNvSpPr>
          <p:nvPr>
            <p:ph type="sldNum" sz="quarter" idx="12"/>
          </p:nvPr>
        </p:nvSpPr>
        <p:spPr/>
        <p:txBody>
          <a:bodyPr/>
          <a:lstStyle/>
          <a:p>
            <a:fld id="{9EB19F1D-2A8F-4A4B-9DCE-6842248F8C29}" type="slidenum">
              <a:rPr lang="en-GB" smtClean="0"/>
              <a:t>15</a:t>
            </a:fld>
            <a:endParaRPr lang="en-GB"/>
          </a:p>
        </p:txBody>
      </p:sp>
      <p:sp>
        <p:nvSpPr>
          <p:cNvPr id="9" name="Content Placeholder 2">
            <a:extLst>
              <a:ext uri="{FF2B5EF4-FFF2-40B4-BE49-F238E27FC236}">
                <a16:creationId xmlns:a16="http://schemas.microsoft.com/office/drawing/2014/main" id="{65505BF9-380E-C94F-93D5-0A9ED0ED4B24}"/>
              </a:ext>
            </a:extLst>
          </p:cNvPr>
          <p:cNvSpPr txBox="1">
            <a:spLocks/>
          </p:cNvSpPr>
          <p:nvPr/>
        </p:nvSpPr>
        <p:spPr>
          <a:xfrm>
            <a:off x="654049" y="1289192"/>
            <a:ext cx="10553474" cy="1434758"/>
          </a:xfrm>
          <a:prstGeom prst="rect">
            <a:avLst/>
          </a:prstGeom>
        </p:spPr>
        <p:txBody>
          <a:bodyPr/>
          <a:lstStyle>
            <a:lvl1pPr marL="180975" indent="-180975" algn="l" defTabSz="914400" rtl="0" eaLnBrk="1" latinLnBrk="0" hangingPunct="1">
              <a:lnSpc>
                <a:spcPct val="90000"/>
              </a:lnSpc>
              <a:spcBef>
                <a:spcPts val="1000"/>
              </a:spcBef>
              <a:buSzPct val="75000"/>
              <a:buFont typeface="Arial" panose="020B0604020202020204" pitchFamily="34" charset="0"/>
              <a:buChar char="•"/>
              <a:defRPr sz="2000" kern="1200">
                <a:solidFill>
                  <a:schemeClr val="tx1"/>
                </a:solidFill>
                <a:latin typeface="+mn-lt"/>
                <a:ea typeface="+mn-ea"/>
                <a:cs typeface="+mn-cs"/>
              </a:defRPr>
            </a:lvl1pPr>
            <a:lvl2pPr marL="361950" indent="-180975"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2pPr>
            <a:lvl3pPr marL="542925" indent="-180975"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3pPr>
            <a:lvl4pPr marL="714375" indent="-171450"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4pPr>
            <a:lvl5pPr marL="895350" indent="-180975"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700" dirty="0"/>
              <a:t>You will get an email from Lifestyle Assessment / service@firstbeat.fi with a link for ordering your device and for filling in your personal information and the journal. </a:t>
            </a:r>
            <a:r>
              <a:rPr lang="en-GB" sz="1700" i="1" dirty="0"/>
              <a:t>Please check your spam folder if you don’t see the email</a:t>
            </a:r>
            <a:endParaRPr lang="en-GB" sz="1700" dirty="0"/>
          </a:p>
          <a:p>
            <a:r>
              <a:rPr lang="en-GB" sz="1700" dirty="0"/>
              <a:t>Start the measurement within a week after receiving the device. </a:t>
            </a:r>
          </a:p>
          <a:p>
            <a:r>
              <a:rPr lang="en-GB" sz="1700" dirty="0"/>
              <a:t>The measurement lasts 3 days. Start the measurement in the morning and end it 3 days later after you wake up.</a:t>
            </a:r>
          </a:p>
          <a:p>
            <a:r>
              <a:rPr lang="en-GB" sz="1700" dirty="0"/>
              <a:t>You will receive a link to a short instructional video via email: </a:t>
            </a:r>
            <a:r>
              <a:rPr lang="en-GB" sz="1700" dirty="0">
                <a:hlinkClick r:id="rId3"/>
              </a:rPr>
              <a:t>https://youtu.be/pg1oxMb4z10</a:t>
            </a:r>
            <a:r>
              <a:rPr lang="en-GB" sz="1700" dirty="0"/>
              <a:t> </a:t>
            </a:r>
          </a:p>
          <a:p>
            <a:pPr>
              <a:buClr>
                <a:srgbClr val="E42A21"/>
              </a:buClr>
            </a:pPr>
            <a:endParaRPr lang="fi-FI" sz="1700" dirty="0"/>
          </a:p>
          <a:p>
            <a:pPr marL="0" indent="0">
              <a:buClr>
                <a:srgbClr val="E42A21"/>
              </a:buClr>
              <a:buNone/>
            </a:pPr>
            <a:endParaRPr lang="en-GB" sz="1700" dirty="0"/>
          </a:p>
        </p:txBody>
      </p:sp>
      <p:pic>
        <p:nvPicPr>
          <p:cNvPr id="7" name="Picture 5">
            <a:extLst>
              <a:ext uri="{FF2B5EF4-FFF2-40B4-BE49-F238E27FC236}">
                <a16:creationId xmlns:a16="http://schemas.microsoft.com/office/drawing/2014/main" id="{A9BEA297-0E0F-43BA-A89E-CA431C2140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9815" y="3260029"/>
            <a:ext cx="1467495" cy="20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a:extLst>
              <a:ext uri="{FF2B5EF4-FFF2-40B4-BE49-F238E27FC236}">
                <a16:creationId xmlns:a16="http://schemas.microsoft.com/office/drawing/2014/main" id="{21D37325-D23E-4221-9B5A-854F5540AA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2012" y="3231657"/>
            <a:ext cx="1486784" cy="1931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07AA6534-5953-4F91-AA71-2A5D34E2D1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9119" y="3201671"/>
            <a:ext cx="1661874" cy="204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036">
            <a:extLst>
              <a:ext uri="{FF2B5EF4-FFF2-40B4-BE49-F238E27FC236}">
                <a16:creationId xmlns:a16="http://schemas.microsoft.com/office/drawing/2014/main" id="{DED05B0B-AFFA-4341-8A2F-8D2152C603F0}"/>
              </a:ext>
            </a:extLst>
          </p:cNvPr>
          <p:cNvSpPr txBox="1"/>
          <p:nvPr/>
        </p:nvSpPr>
        <p:spPr>
          <a:xfrm>
            <a:off x="905064" y="5303366"/>
            <a:ext cx="1985962" cy="738664"/>
          </a:xfrm>
          <a:prstGeom prst="rect">
            <a:avLst/>
          </a:prstGeom>
          <a:noFill/>
        </p:spPr>
        <p:txBody>
          <a:bodyPr wrap="square" rtlCol="0">
            <a:spAutoFit/>
          </a:bodyPr>
          <a:lstStyle/>
          <a:p>
            <a:r>
              <a:rPr lang="en-US" sz="1400" dirty="0">
                <a:latin typeface="Calibri Light" panose="020F0302020204030204" pitchFamily="34" charset="0"/>
              </a:rPr>
              <a:t>1. Attach the electrodes to the cable and device end. </a:t>
            </a:r>
          </a:p>
        </p:txBody>
      </p:sp>
      <p:sp>
        <p:nvSpPr>
          <p:cNvPr id="13" name="TextBox 53">
            <a:extLst>
              <a:ext uri="{FF2B5EF4-FFF2-40B4-BE49-F238E27FC236}">
                <a16:creationId xmlns:a16="http://schemas.microsoft.com/office/drawing/2014/main" id="{149AA7B4-7E7D-4342-96E5-ADF04AB058E2}"/>
              </a:ext>
            </a:extLst>
          </p:cNvPr>
          <p:cNvSpPr txBox="1"/>
          <p:nvPr/>
        </p:nvSpPr>
        <p:spPr>
          <a:xfrm>
            <a:off x="3272423" y="5281970"/>
            <a:ext cx="1985962" cy="307777"/>
          </a:xfrm>
          <a:prstGeom prst="rect">
            <a:avLst/>
          </a:prstGeom>
          <a:noFill/>
        </p:spPr>
        <p:txBody>
          <a:bodyPr wrap="square" rtlCol="0">
            <a:spAutoFit/>
          </a:bodyPr>
          <a:lstStyle/>
          <a:p>
            <a:r>
              <a:rPr lang="en-US" sz="1400" dirty="0">
                <a:latin typeface="Calibri Light" panose="020F0302020204030204" pitchFamily="34" charset="0"/>
              </a:rPr>
              <a:t>2. Remove the cover. </a:t>
            </a:r>
          </a:p>
        </p:txBody>
      </p:sp>
      <p:sp>
        <p:nvSpPr>
          <p:cNvPr id="14" name="TextBox 54">
            <a:extLst>
              <a:ext uri="{FF2B5EF4-FFF2-40B4-BE49-F238E27FC236}">
                <a16:creationId xmlns:a16="http://schemas.microsoft.com/office/drawing/2014/main" id="{00664210-FFE2-480A-A069-7E7B98B9EFE3}"/>
              </a:ext>
            </a:extLst>
          </p:cNvPr>
          <p:cNvSpPr txBox="1"/>
          <p:nvPr/>
        </p:nvSpPr>
        <p:spPr>
          <a:xfrm>
            <a:off x="5325249" y="5277935"/>
            <a:ext cx="3042840" cy="954107"/>
          </a:xfrm>
          <a:prstGeom prst="rect">
            <a:avLst/>
          </a:prstGeom>
          <a:noFill/>
        </p:spPr>
        <p:txBody>
          <a:bodyPr wrap="square" rtlCol="0">
            <a:spAutoFit/>
          </a:bodyPr>
          <a:lstStyle/>
          <a:p>
            <a:r>
              <a:rPr lang="en-US" sz="1400" dirty="0">
                <a:latin typeface="Calibri Light" panose="020F0302020204030204" pitchFamily="34" charset="0"/>
              </a:rPr>
              <a:t>3. Attach the device end to the right side of the body under the collarbone. The cable end is attached to the left side of the body on the rib cage.</a:t>
            </a:r>
          </a:p>
        </p:txBody>
      </p:sp>
      <p:sp>
        <p:nvSpPr>
          <p:cNvPr id="15" name="TextBox 55">
            <a:extLst>
              <a:ext uri="{FF2B5EF4-FFF2-40B4-BE49-F238E27FC236}">
                <a16:creationId xmlns:a16="http://schemas.microsoft.com/office/drawing/2014/main" id="{239B8540-8924-4F5C-82AA-7D7BD604B32A}"/>
              </a:ext>
            </a:extLst>
          </p:cNvPr>
          <p:cNvSpPr txBox="1"/>
          <p:nvPr/>
        </p:nvSpPr>
        <p:spPr>
          <a:xfrm>
            <a:off x="8434953" y="5281110"/>
            <a:ext cx="2919512" cy="1169551"/>
          </a:xfrm>
          <a:prstGeom prst="rect">
            <a:avLst/>
          </a:prstGeom>
          <a:noFill/>
        </p:spPr>
        <p:txBody>
          <a:bodyPr wrap="square" rtlCol="0">
            <a:spAutoFit/>
          </a:bodyPr>
          <a:lstStyle/>
          <a:p>
            <a:r>
              <a:rPr lang="en-US" sz="1400">
                <a:latin typeface="Calibri Light" panose="020F0302020204030204" pitchFamily="34" charset="0"/>
              </a:rPr>
              <a:t>4. The measurement starts automatically when the device is attached. Make sure the green led is flashing. Note: The light is easiest to see in a dark room. </a:t>
            </a:r>
          </a:p>
        </p:txBody>
      </p:sp>
      <p:grpSp>
        <p:nvGrpSpPr>
          <p:cNvPr id="16" name="Group 2">
            <a:extLst>
              <a:ext uri="{FF2B5EF4-FFF2-40B4-BE49-F238E27FC236}">
                <a16:creationId xmlns:a16="http://schemas.microsoft.com/office/drawing/2014/main" id="{B51784E6-6F35-48D0-B11C-8B2DD18D7BF2}"/>
              </a:ext>
            </a:extLst>
          </p:cNvPr>
          <p:cNvGrpSpPr/>
          <p:nvPr/>
        </p:nvGrpSpPr>
        <p:grpSpPr>
          <a:xfrm>
            <a:off x="8695943" y="3260029"/>
            <a:ext cx="1825047" cy="2110787"/>
            <a:chOff x="8493972" y="3212860"/>
            <a:chExt cx="1825047" cy="2110787"/>
          </a:xfrm>
        </p:grpSpPr>
        <p:pic>
          <p:nvPicPr>
            <p:cNvPr id="17" name="Picture 12">
              <a:extLst>
                <a:ext uri="{FF2B5EF4-FFF2-40B4-BE49-F238E27FC236}">
                  <a16:creationId xmlns:a16="http://schemas.microsoft.com/office/drawing/2014/main" id="{34995229-ACB9-4F5A-84FD-EE801800FD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93972" y="3212860"/>
              <a:ext cx="1825047" cy="211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Down Arrow 1044">
              <a:extLst>
                <a:ext uri="{FF2B5EF4-FFF2-40B4-BE49-F238E27FC236}">
                  <a16:creationId xmlns:a16="http://schemas.microsoft.com/office/drawing/2014/main" id="{301D0580-6A8E-4B01-A599-9CC3601C20BD}"/>
                </a:ext>
              </a:extLst>
            </p:cNvPr>
            <p:cNvSpPr/>
            <p:nvPr/>
          </p:nvSpPr>
          <p:spPr>
            <a:xfrm rot="13454730">
              <a:off x="8967018" y="4381847"/>
              <a:ext cx="116682" cy="271463"/>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i-FI"/>
            </a:p>
          </p:txBody>
        </p:sp>
      </p:grpSp>
    </p:spTree>
    <p:extLst>
      <p:ext uri="{BB962C8B-B14F-4D97-AF65-F5344CB8AC3E}">
        <p14:creationId xmlns:p14="http://schemas.microsoft.com/office/powerpoint/2010/main" val="19257995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n paikkamerkki 6">
            <a:extLst>
              <a:ext uri="{FF2B5EF4-FFF2-40B4-BE49-F238E27FC236}">
                <a16:creationId xmlns:a16="http://schemas.microsoft.com/office/drawing/2014/main" id="{8FA37BEA-5977-49D3-B672-EA5D4EC92B26}"/>
              </a:ext>
            </a:extLst>
          </p:cNvPr>
          <p:cNvPicPr>
            <a:picLocks noGrp="1" noChangeAspect="1"/>
          </p:cNvPicPr>
          <p:nvPr>
            <p:ph type="pic" sz="quarter" idx="14"/>
          </p:nvPr>
        </p:nvPicPr>
        <p:blipFill>
          <a:blip r:embed="rId3">
            <a:extLst>
              <a:ext uri="{28A0092B-C50C-407E-A947-70E740481C1C}">
                <a14:useLocalDpi xmlns:a14="http://schemas.microsoft.com/office/drawing/2010/main"/>
              </a:ext>
            </a:extLst>
          </a:blip>
          <a:stretch>
            <a:fillRect/>
          </a:stretch>
        </p:blipFill>
        <p:spPr>
          <a:xfrm>
            <a:off x="6096000" y="1349"/>
            <a:ext cx="6096000" cy="6855301"/>
          </a:xfrm>
        </p:spPr>
      </p:pic>
      <p:sp>
        <p:nvSpPr>
          <p:cNvPr id="10" name="Title 9">
            <a:extLst>
              <a:ext uri="{FF2B5EF4-FFF2-40B4-BE49-F238E27FC236}">
                <a16:creationId xmlns:a16="http://schemas.microsoft.com/office/drawing/2014/main" id="{EDB75BBA-152C-4FD6-8A28-012D4D9A6551}"/>
              </a:ext>
            </a:extLst>
          </p:cNvPr>
          <p:cNvSpPr>
            <a:spLocks noGrp="1"/>
          </p:cNvSpPr>
          <p:nvPr>
            <p:ph type="title"/>
          </p:nvPr>
        </p:nvSpPr>
        <p:spPr/>
        <p:txBody>
          <a:bodyPr/>
          <a:lstStyle/>
          <a:p>
            <a:r>
              <a:rPr lang="fi-FI" dirty="0" err="1"/>
              <a:t>During</a:t>
            </a:r>
            <a:r>
              <a:rPr lang="fi-FI" dirty="0"/>
              <a:t> </a:t>
            </a:r>
            <a:r>
              <a:rPr lang="fi-FI" dirty="0" err="1"/>
              <a:t>the</a:t>
            </a:r>
            <a:r>
              <a:rPr lang="fi-FI" dirty="0"/>
              <a:t> </a:t>
            </a:r>
            <a:r>
              <a:rPr lang="fi-FI" dirty="0" err="1"/>
              <a:t>measurement</a:t>
            </a:r>
            <a:endParaRPr lang="en-GB" dirty="0"/>
          </a:p>
        </p:txBody>
      </p:sp>
      <p:sp>
        <p:nvSpPr>
          <p:cNvPr id="4" name="Date Placeholder 3">
            <a:extLst>
              <a:ext uri="{FF2B5EF4-FFF2-40B4-BE49-F238E27FC236}">
                <a16:creationId xmlns:a16="http://schemas.microsoft.com/office/drawing/2014/main" id="{5BEF5FC7-7A9D-4E0E-B9DC-7FBE1F6950AE}"/>
              </a:ext>
            </a:extLst>
          </p:cNvPr>
          <p:cNvSpPr>
            <a:spLocks noGrp="1"/>
          </p:cNvSpPr>
          <p:nvPr>
            <p:ph type="dt" sz="half" idx="10"/>
          </p:nvPr>
        </p:nvSpPr>
        <p:spPr/>
        <p:txBody>
          <a:bodyPr/>
          <a:lstStyle/>
          <a:p>
            <a:fld id="{CB203574-B2C6-4108-B3E0-5C5C7364898C}" type="datetime4">
              <a:rPr lang="en-GB" smtClean="0"/>
              <a:pPr/>
              <a:t>28 May 2019</a:t>
            </a:fld>
            <a:endParaRPr lang="en-GB"/>
          </a:p>
        </p:txBody>
      </p:sp>
      <p:sp>
        <p:nvSpPr>
          <p:cNvPr id="5" name="Slide Number Placeholder 4">
            <a:extLst>
              <a:ext uri="{FF2B5EF4-FFF2-40B4-BE49-F238E27FC236}">
                <a16:creationId xmlns:a16="http://schemas.microsoft.com/office/drawing/2014/main" id="{14AF579C-5CD2-46B1-9AC5-F90B488AD06D}"/>
              </a:ext>
            </a:extLst>
          </p:cNvPr>
          <p:cNvSpPr>
            <a:spLocks noGrp="1"/>
          </p:cNvSpPr>
          <p:nvPr>
            <p:ph type="sldNum" sz="quarter" idx="12"/>
          </p:nvPr>
        </p:nvSpPr>
        <p:spPr/>
        <p:txBody>
          <a:bodyPr/>
          <a:lstStyle/>
          <a:p>
            <a:fld id="{9EB19F1D-2A8F-4A4B-9DCE-6842248F8C29}" type="slidenum">
              <a:rPr lang="en-GB" smtClean="0"/>
              <a:pPr/>
              <a:t>16</a:t>
            </a:fld>
            <a:endParaRPr lang="en-GB"/>
          </a:p>
        </p:txBody>
      </p:sp>
      <p:pic>
        <p:nvPicPr>
          <p:cNvPr id="12" name="Picture 11">
            <a:extLst>
              <a:ext uri="{FF2B5EF4-FFF2-40B4-BE49-F238E27FC236}">
                <a16:creationId xmlns:a16="http://schemas.microsoft.com/office/drawing/2014/main" id="{1EDB12B2-1F8B-41A9-888E-E5B0811AF31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896093" y="6441281"/>
            <a:ext cx="1073024" cy="254602"/>
          </a:xfrm>
          <a:prstGeom prst="rect">
            <a:avLst/>
          </a:prstGeom>
        </p:spPr>
      </p:pic>
      <p:sp>
        <p:nvSpPr>
          <p:cNvPr id="11" name="Content Placeholder 2">
            <a:extLst>
              <a:ext uri="{FF2B5EF4-FFF2-40B4-BE49-F238E27FC236}">
                <a16:creationId xmlns:a16="http://schemas.microsoft.com/office/drawing/2014/main" id="{C4F7754A-7ECE-4BA3-8C67-1093F20721DA}"/>
              </a:ext>
            </a:extLst>
          </p:cNvPr>
          <p:cNvSpPr txBox="1">
            <a:spLocks/>
          </p:cNvSpPr>
          <p:nvPr/>
        </p:nvSpPr>
        <p:spPr>
          <a:xfrm>
            <a:off x="569118" y="1376413"/>
            <a:ext cx="5437188" cy="5100587"/>
          </a:xfrm>
          <a:prstGeom prst="rect">
            <a:avLst/>
          </a:prstGeom>
        </p:spPr>
        <p:txBody>
          <a:bodyPr anchor="t"/>
          <a:lstStyle>
            <a:lvl1pPr marL="180975" indent="-180975" algn="l" defTabSz="914400" rtl="0" eaLnBrk="1" latinLnBrk="0" hangingPunct="1">
              <a:lnSpc>
                <a:spcPct val="90000"/>
              </a:lnSpc>
              <a:spcBef>
                <a:spcPts val="1000"/>
              </a:spcBef>
              <a:buSzPct val="75000"/>
              <a:buFont typeface="Arial" panose="020B0604020202020204" pitchFamily="34" charset="0"/>
              <a:buChar char="•"/>
              <a:defRPr sz="2000" kern="1200">
                <a:solidFill>
                  <a:schemeClr val="tx1"/>
                </a:solidFill>
                <a:latin typeface="+mn-lt"/>
                <a:ea typeface="+mn-ea"/>
                <a:cs typeface="+mn-cs"/>
              </a:defRPr>
            </a:lvl1pPr>
            <a:lvl2pPr marL="361950" indent="-180975"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2pPr>
            <a:lvl3pPr marL="542925" indent="-180975"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3pPr>
            <a:lvl4pPr marL="714375" indent="-171450"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4pPr>
            <a:lvl5pPr marL="895350" indent="-180975"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r>
              <a:rPr lang="en-US" sz="1600" dirty="0">
                <a:cs typeface="Calibri Light" panose="020F0302020204030204" pitchFamily="34" charset="0"/>
              </a:rPr>
              <a:t>Live as you normally would – the idea is to see your real life.</a:t>
            </a:r>
          </a:p>
          <a:p>
            <a:pPr>
              <a:buClr>
                <a:schemeClr val="tx1"/>
              </a:buClr>
            </a:pPr>
            <a:r>
              <a:rPr lang="en-US" sz="1600" dirty="0">
                <a:cs typeface="Calibri Light" panose="020F0302020204030204" pitchFamily="34" charset="0"/>
              </a:rPr>
              <a:t>Fill the journal on a laptop or mobile phone’s web browser</a:t>
            </a:r>
          </a:p>
          <a:p>
            <a:pPr>
              <a:buClr>
                <a:schemeClr val="tx1"/>
              </a:buClr>
            </a:pPr>
            <a:r>
              <a:rPr lang="en-GB" sz="1600" dirty="0">
                <a:cs typeface="Calibri"/>
              </a:rPr>
              <a:t>Change the electrodes at least once per day, e.g. after taking a shower or if they become loose.</a:t>
            </a:r>
          </a:p>
          <a:p>
            <a:pPr>
              <a:buClr>
                <a:schemeClr val="tx1"/>
              </a:buClr>
            </a:pPr>
            <a:r>
              <a:rPr lang="en-GB" sz="1600" dirty="0">
                <a:cs typeface="Calibri"/>
              </a:rPr>
              <a:t>The device is not water proof, so detach it during showers, sauna and swimming. Recording continues automatically when you re-attach the device.</a:t>
            </a:r>
          </a:p>
          <a:p>
            <a:pPr>
              <a:buClr>
                <a:schemeClr val="tx1"/>
              </a:buClr>
            </a:pPr>
            <a:r>
              <a:rPr lang="en-GB" sz="1600" dirty="0">
                <a:cs typeface="Calibri"/>
              </a:rPr>
              <a:t>The electrodes can irritate your skin. You can change their location on your skin slightly when changing them.</a:t>
            </a:r>
          </a:p>
          <a:p>
            <a:pPr>
              <a:buClr>
                <a:schemeClr val="tx1"/>
              </a:buClr>
            </a:pPr>
            <a:r>
              <a:rPr lang="en-GB" sz="1600" dirty="0">
                <a:cs typeface="Calibri"/>
              </a:rPr>
              <a:t>End the measurement by detaching the device from your body. Also complete your journal then. </a:t>
            </a:r>
          </a:p>
          <a:p>
            <a:pPr>
              <a:buClr>
                <a:schemeClr val="tx1"/>
              </a:buClr>
            </a:pPr>
            <a:r>
              <a:rPr lang="fi-FI" sz="1600" dirty="0">
                <a:solidFill>
                  <a:prstClr val="black">
                    <a:lumMod val="85000"/>
                    <a:lumOff val="15000"/>
                  </a:prstClr>
                </a:solidFill>
                <a:cs typeface="Calibri Light" charset="0"/>
                <a:sym typeface="Wingdings"/>
              </a:rPr>
              <a:t>Return </a:t>
            </a:r>
            <a:r>
              <a:rPr lang="fi-FI" sz="1600" dirty="0" err="1">
                <a:solidFill>
                  <a:prstClr val="black">
                    <a:lumMod val="85000"/>
                    <a:lumOff val="15000"/>
                  </a:prstClr>
                </a:solidFill>
                <a:cs typeface="Calibri Light" charset="0"/>
                <a:sym typeface="Wingdings"/>
              </a:rPr>
              <a:t>the</a:t>
            </a:r>
            <a:r>
              <a:rPr lang="fi-FI" sz="1600" dirty="0">
                <a:solidFill>
                  <a:prstClr val="black">
                    <a:lumMod val="85000"/>
                    <a:lumOff val="15000"/>
                  </a:prstClr>
                </a:solidFill>
                <a:cs typeface="Calibri Light" charset="0"/>
                <a:sym typeface="Wingdings"/>
              </a:rPr>
              <a:t> </a:t>
            </a:r>
            <a:r>
              <a:rPr lang="fi-FI" sz="1600" dirty="0" err="1">
                <a:solidFill>
                  <a:prstClr val="black">
                    <a:lumMod val="85000"/>
                    <a:lumOff val="15000"/>
                  </a:prstClr>
                </a:solidFill>
                <a:cs typeface="Calibri Light" charset="0"/>
                <a:sym typeface="Wingdings"/>
              </a:rPr>
              <a:t>device</a:t>
            </a:r>
            <a:r>
              <a:rPr lang="fi-FI" sz="1600" dirty="0">
                <a:solidFill>
                  <a:prstClr val="black">
                    <a:lumMod val="85000"/>
                    <a:lumOff val="15000"/>
                  </a:prstClr>
                </a:solidFill>
                <a:cs typeface="Calibri Light" charset="0"/>
                <a:sym typeface="Wingdings"/>
              </a:rPr>
              <a:t> in </a:t>
            </a:r>
            <a:r>
              <a:rPr lang="fi-FI" sz="1600" dirty="0" err="1">
                <a:solidFill>
                  <a:prstClr val="black">
                    <a:lumMod val="85000"/>
                    <a:lumOff val="15000"/>
                  </a:prstClr>
                </a:solidFill>
                <a:cs typeface="Calibri Light" charset="0"/>
                <a:sym typeface="Wingdings"/>
              </a:rPr>
              <a:t>the</a:t>
            </a:r>
            <a:r>
              <a:rPr lang="fi-FI" sz="1600" dirty="0">
                <a:solidFill>
                  <a:prstClr val="black">
                    <a:lumMod val="85000"/>
                    <a:lumOff val="15000"/>
                  </a:prstClr>
                </a:solidFill>
                <a:cs typeface="Calibri Light" charset="0"/>
                <a:sym typeface="Wingdings"/>
              </a:rPr>
              <a:t> </a:t>
            </a:r>
            <a:r>
              <a:rPr lang="fi-FI" sz="1600" dirty="0" err="1">
                <a:solidFill>
                  <a:prstClr val="black">
                    <a:lumMod val="85000"/>
                    <a:lumOff val="15000"/>
                  </a:prstClr>
                </a:solidFill>
                <a:cs typeface="Calibri Light" charset="0"/>
                <a:sym typeface="Wingdings"/>
              </a:rPr>
              <a:t>provided</a:t>
            </a:r>
            <a:r>
              <a:rPr lang="fi-FI" sz="1600" dirty="0">
                <a:solidFill>
                  <a:prstClr val="black">
                    <a:lumMod val="85000"/>
                    <a:lumOff val="15000"/>
                  </a:prstClr>
                </a:solidFill>
                <a:cs typeface="Calibri Light" charset="0"/>
                <a:sym typeface="Wingdings"/>
              </a:rPr>
              <a:t>, </a:t>
            </a:r>
            <a:r>
              <a:rPr lang="fi-FI" sz="1600" dirty="0" err="1">
                <a:solidFill>
                  <a:prstClr val="black">
                    <a:lumMod val="85000"/>
                    <a:lumOff val="15000"/>
                  </a:prstClr>
                </a:solidFill>
                <a:cs typeface="Calibri Light" charset="0"/>
                <a:sym typeface="Wingdings"/>
              </a:rPr>
              <a:t>postage-paid</a:t>
            </a:r>
            <a:r>
              <a:rPr lang="fi-FI" sz="1600" dirty="0">
                <a:solidFill>
                  <a:prstClr val="black">
                    <a:lumMod val="85000"/>
                    <a:lumOff val="15000"/>
                  </a:prstClr>
                </a:solidFill>
                <a:cs typeface="Calibri Light" charset="0"/>
                <a:sym typeface="Wingdings"/>
              </a:rPr>
              <a:t> </a:t>
            </a:r>
            <a:r>
              <a:rPr lang="fi-FI" sz="1600" dirty="0" err="1">
                <a:solidFill>
                  <a:prstClr val="black">
                    <a:lumMod val="85000"/>
                    <a:lumOff val="15000"/>
                  </a:prstClr>
                </a:solidFill>
                <a:cs typeface="Calibri Light" charset="0"/>
                <a:sym typeface="Wingdings"/>
              </a:rPr>
              <a:t>package</a:t>
            </a:r>
            <a:r>
              <a:rPr lang="fi-FI" sz="1600" dirty="0">
                <a:solidFill>
                  <a:prstClr val="black">
                    <a:lumMod val="85000"/>
                    <a:lumOff val="15000"/>
                  </a:prstClr>
                </a:solidFill>
                <a:cs typeface="Calibri Light" charset="0"/>
                <a:sym typeface="Wingdings"/>
              </a:rPr>
              <a:t>.</a:t>
            </a:r>
          </a:p>
          <a:p>
            <a:pPr>
              <a:buClr>
                <a:schemeClr val="tx1"/>
              </a:buClr>
            </a:pPr>
            <a:r>
              <a:rPr lang="fi-FI" sz="1600" dirty="0" err="1">
                <a:solidFill>
                  <a:prstClr val="black">
                    <a:lumMod val="85000"/>
                    <a:lumOff val="15000"/>
                  </a:prstClr>
                </a:solidFill>
                <a:cs typeface="Calibri Light" charset="0"/>
                <a:sym typeface="Wingdings"/>
              </a:rPr>
              <a:t>Book</a:t>
            </a:r>
            <a:r>
              <a:rPr lang="fi-FI" sz="1600" dirty="0">
                <a:solidFill>
                  <a:prstClr val="black">
                    <a:lumMod val="85000"/>
                    <a:lumOff val="15000"/>
                  </a:prstClr>
                </a:solidFill>
                <a:cs typeface="Calibri Light" charset="0"/>
                <a:sym typeface="Wingdings"/>
              </a:rPr>
              <a:t> a </a:t>
            </a:r>
            <a:r>
              <a:rPr lang="fi-FI" sz="1600" dirty="0" err="1">
                <a:solidFill>
                  <a:prstClr val="black">
                    <a:lumMod val="85000"/>
                    <a:lumOff val="15000"/>
                  </a:prstClr>
                </a:solidFill>
                <a:cs typeface="Calibri Light" charset="0"/>
                <a:sym typeface="Wingdings"/>
              </a:rPr>
              <a:t>personal</a:t>
            </a:r>
            <a:r>
              <a:rPr lang="fi-FI" sz="1600" dirty="0">
                <a:solidFill>
                  <a:prstClr val="black">
                    <a:lumMod val="85000"/>
                    <a:lumOff val="15000"/>
                  </a:prstClr>
                </a:solidFill>
                <a:cs typeface="Calibri Light" charset="0"/>
                <a:sym typeface="Wingdings"/>
              </a:rPr>
              <a:t> feedback </a:t>
            </a:r>
            <a:r>
              <a:rPr lang="fi-FI" sz="1600" dirty="0" err="1">
                <a:solidFill>
                  <a:prstClr val="black">
                    <a:lumMod val="85000"/>
                    <a:lumOff val="15000"/>
                  </a:prstClr>
                </a:solidFill>
                <a:cs typeface="Calibri Light" charset="0"/>
                <a:sym typeface="Wingdings"/>
              </a:rPr>
              <a:t>appointment</a:t>
            </a:r>
            <a:r>
              <a:rPr lang="fi-FI" sz="1600" dirty="0">
                <a:solidFill>
                  <a:prstClr val="black">
                    <a:lumMod val="85000"/>
                    <a:lumOff val="15000"/>
                  </a:prstClr>
                </a:solidFill>
                <a:cs typeface="Calibri Light" charset="0"/>
                <a:sym typeface="Wingdings"/>
              </a:rPr>
              <a:t> (30 </a:t>
            </a:r>
            <a:r>
              <a:rPr lang="fi-FI" sz="1600" dirty="0" err="1">
                <a:solidFill>
                  <a:prstClr val="black">
                    <a:lumMod val="85000"/>
                    <a:lumOff val="15000"/>
                  </a:prstClr>
                </a:solidFill>
                <a:cs typeface="Calibri Light" charset="0"/>
                <a:sym typeface="Wingdings"/>
              </a:rPr>
              <a:t>mins</a:t>
            </a:r>
            <a:r>
              <a:rPr lang="fi-FI" sz="1600" dirty="0">
                <a:solidFill>
                  <a:prstClr val="black">
                    <a:lumMod val="85000"/>
                    <a:lumOff val="15000"/>
                  </a:prstClr>
                </a:solidFill>
                <a:cs typeface="Calibri Light" charset="0"/>
                <a:sym typeface="Wingdings"/>
              </a:rPr>
              <a:t> via </a:t>
            </a:r>
            <a:r>
              <a:rPr lang="fi-FI" sz="1600" dirty="0" err="1">
                <a:solidFill>
                  <a:prstClr val="black">
                    <a:lumMod val="85000"/>
                    <a:lumOff val="15000"/>
                  </a:prstClr>
                </a:solidFill>
                <a:cs typeface="Calibri Light" charset="0"/>
                <a:sym typeface="Wingdings"/>
              </a:rPr>
              <a:t>phone</a:t>
            </a:r>
            <a:r>
              <a:rPr lang="fi-FI" sz="1600" dirty="0">
                <a:solidFill>
                  <a:prstClr val="black">
                    <a:lumMod val="85000"/>
                    <a:lumOff val="15000"/>
                  </a:prstClr>
                </a:solidFill>
                <a:cs typeface="Calibri Light" charset="0"/>
                <a:sym typeface="Wingdings"/>
              </a:rPr>
              <a:t>).</a:t>
            </a:r>
          </a:p>
          <a:p>
            <a:pPr lvl="1">
              <a:buClr>
                <a:schemeClr val="tx1"/>
              </a:buClr>
            </a:pPr>
            <a:r>
              <a:rPr lang="fi-FI" sz="1600" dirty="0" err="1">
                <a:solidFill>
                  <a:prstClr val="black">
                    <a:lumMod val="85000"/>
                    <a:lumOff val="15000"/>
                  </a:prstClr>
                </a:solidFill>
                <a:cs typeface="Calibri Light" charset="0"/>
                <a:sym typeface="Wingdings"/>
              </a:rPr>
              <a:t>You</a:t>
            </a:r>
            <a:r>
              <a:rPr lang="fi-FI" sz="1600" dirty="0">
                <a:solidFill>
                  <a:prstClr val="black">
                    <a:lumMod val="85000"/>
                    <a:lumOff val="15000"/>
                  </a:prstClr>
                </a:solidFill>
                <a:cs typeface="Calibri Light" charset="0"/>
                <a:sym typeface="Wingdings"/>
              </a:rPr>
              <a:t> </a:t>
            </a:r>
            <a:r>
              <a:rPr lang="fi-FI" sz="1600" dirty="0" err="1">
                <a:solidFill>
                  <a:prstClr val="black">
                    <a:lumMod val="85000"/>
                    <a:lumOff val="15000"/>
                  </a:prstClr>
                </a:solidFill>
                <a:cs typeface="Calibri Light" charset="0"/>
                <a:sym typeface="Wingdings"/>
              </a:rPr>
              <a:t>will</a:t>
            </a:r>
            <a:r>
              <a:rPr lang="fi-FI" sz="1600" dirty="0">
                <a:solidFill>
                  <a:prstClr val="black">
                    <a:lumMod val="85000"/>
                    <a:lumOff val="15000"/>
                  </a:prstClr>
                </a:solidFill>
                <a:cs typeface="Calibri Light" charset="0"/>
                <a:sym typeface="Wingdings"/>
              </a:rPr>
              <a:t> </a:t>
            </a:r>
            <a:r>
              <a:rPr lang="fi-FI" sz="1600" dirty="0" err="1">
                <a:solidFill>
                  <a:prstClr val="black">
                    <a:lumMod val="85000"/>
                    <a:lumOff val="15000"/>
                  </a:prstClr>
                </a:solidFill>
                <a:cs typeface="Calibri Light" charset="0"/>
                <a:sym typeface="Wingdings"/>
              </a:rPr>
              <a:t>get</a:t>
            </a:r>
            <a:r>
              <a:rPr lang="fi-FI" sz="1600" dirty="0">
                <a:solidFill>
                  <a:prstClr val="black">
                    <a:lumMod val="85000"/>
                    <a:lumOff val="15000"/>
                  </a:prstClr>
                </a:solidFill>
                <a:cs typeface="Calibri Light" charset="0"/>
                <a:sym typeface="Wingdings"/>
              </a:rPr>
              <a:t> an </a:t>
            </a:r>
            <a:r>
              <a:rPr lang="fi-FI" sz="1600" dirty="0" err="1">
                <a:solidFill>
                  <a:prstClr val="black">
                    <a:lumMod val="85000"/>
                    <a:lumOff val="15000"/>
                  </a:prstClr>
                </a:solidFill>
                <a:cs typeface="Calibri Light" charset="0"/>
                <a:sym typeface="Wingdings"/>
              </a:rPr>
              <a:t>email</a:t>
            </a:r>
            <a:r>
              <a:rPr lang="fi-FI" sz="1600" dirty="0">
                <a:solidFill>
                  <a:prstClr val="black">
                    <a:lumMod val="85000"/>
                    <a:lumOff val="15000"/>
                  </a:prstClr>
                </a:solidFill>
                <a:cs typeface="Calibri Light" charset="0"/>
                <a:sym typeface="Wingdings"/>
              </a:rPr>
              <a:t> </a:t>
            </a:r>
            <a:r>
              <a:rPr lang="fi-FI" sz="1600" dirty="0" err="1">
                <a:solidFill>
                  <a:prstClr val="black">
                    <a:lumMod val="85000"/>
                    <a:lumOff val="15000"/>
                  </a:prstClr>
                </a:solidFill>
                <a:cs typeface="Calibri Light" charset="0"/>
                <a:sym typeface="Wingdings"/>
              </a:rPr>
              <a:t>invitation</a:t>
            </a:r>
            <a:r>
              <a:rPr lang="fi-FI" sz="1600" dirty="0">
                <a:solidFill>
                  <a:prstClr val="black">
                    <a:lumMod val="85000"/>
                    <a:lumOff val="15000"/>
                  </a:prstClr>
                </a:solidFill>
                <a:cs typeface="Calibri Light" charset="0"/>
                <a:sym typeface="Wingdings"/>
              </a:rPr>
              <a:t> </a:t>
            </a:r>
            <a:r>
              <a:rPr lang="fi-FI" sz="1600" dirty="0" err="1">
                <a:solidFill>
                  <a:prstClr val="black">
                    <a:lumMod val="85000"/>
                    <a:lumOff val="15000"/>
                  </a:prstClr>
                </a:solidFill>
                <a:cs typeface="Calibri Light" charset="0"/>
                <a:sym typeface="Wingdings"/>
              </a:rPr>
              <a:t>from</a:t>
            </a:r>
            <a:r>
              <a:rPr lang="fi-FI" sz="1600" dirty="0">
                <a:solidFill>
                  <a:prstClr val="black">
                    <a:lumMod val="85000"/>
                    <a:lumOff val="15000"/>
                  </a:prstClr>
                </a:solidFill>
                <a:cs typeface="Calibri Light" charset="0"/>
                <a:sym typeface="Wingdings"/>
              </a:rPr>
              <a:t> Firstbeat (</a:t>
            </a:r>
            <a:r>
              <a:rPr lang="fi-FI" sz="1600" dirty="0">
                <a:solidFill>
                  <a:prstClr val="black">
                    <a:lumMod val="85000"/>
                    <a:lumOff val="15000"/>
                  </a:prstClr>
                </a:solidFill>
                <a:cs typeface="Calibri Light" charset="0"/>
                <a:sym typeface="Wingdings"/>
                <a:hlinkClick r:id="rId5">
                  <a:extLst>
                    <a:ext uri="{A12FA001-AC4F-418D-AE19-62706E023703}">
                      <ahyp:hlinkClr xmlns:ahyp="http://schemas.microsoft.com/office/drawing/2018/hyperlinkcolor" val="tx"/>
                    </a:ext>
                  </a:extLst>
                </a:hlinkClick>
              </a:rPr>
              <a:t>service@firstbeat.fi</a:t>
            </a:r>
            <a:r>
              <a:rPr lang="fi-FI" sz="1600" dirty="0">
                <a:solidFill>
                  <a:prstClr val="black">
                    <a:lumMod val="85000"/>
                    <a:lumOff val="15000"/>
                  </a:prstClr>
                </a:solidFill>
                <a:cs typeface="Calibri Light" charset="0"/>
                <a:sym typeface="Wingdings"/>
              </a:rPr>
              <a:t>) to </a:t>
            </a:r>
            <a:r>
              <a:rPr lang="fi-FI" sz="1600" dirty="0" err="1">
                <a:solidFill>
                  <a:prstClr val="black">
                    <a:lumMod val="85000"/>
                    <a:lumOff val="15000"/>
                  </a:prstClr>
                </a:solidFill>
                <a:cs typeface="Calibri Light" charset="0"/>
                <a:sym typeface="Wingdings"/>
              </a:rPr>
              <a:t>do</a:t>
            </a:r>
            <a:r>
              <a:rPr lang="fi-FI" sz="1600" dirty="0">
                <a:solidFill>
                  <a:prstClr val="black">
                    <a:lumMod val="85000"/>
                    <a:lumOff val="15000"/>
                  </a:prstClr>
                </a:solidFill>
                <a:cs typeface="Calibri Light" charset="0"/>
                <a:sym typeface="Wingdings"/>
              </a:rPr>
              <a:t> </a:t>
            </a:r>
            <a:r>
              <a:rPr lang="fi-FI" sz="1600" dirty="0" err="1">
                <a:solidFill>
                  <a:prstClr val="black">
                    <a:lumMod val="85000"/>
                    <a:lumOff val="15000"/>
                  </a:prstClr>
                </a:solidFill>
                <a:cs typeface="Calibri Light" charset="0"/>
                <a:sym typeface="Wingdings"/>
              </a:rPr>
              <a:t>this</a:t>
            </a:r>
            <a:r>
              <a:rPr lang="fi-FI" sz="1600" dirty="0">
                <a:solidFill>
                  <a:prstClr val="black">
                    <a:lumMod val="85000"/>
                    <a:lumOff val="15000"/>
                  </a:prstClr>
                </a:solidFill>
                <a:cs typeface="Calibri Light" charset="0"/>
                <a:sym typeface="Wingdings"/>
              </a:rPr>
              <a:t> </a:t>
            </a:r>
            <a:r>
              <a:rPr lang="fi-FI" sz="1600" b="1" dirty="0" err="1">
                <a:solidFill>
                  <a:prstClr val="black">
                    <a:lumMod val="85000"/>
                    <a:lumOff val="15000"/>
                  </a:prstClr>
                </a:solidFill>
                <a:cs typeface="Calibri Light" charset="0"/>
                <a:sym typeface="Wingdings"/>
              </a:rPr>
              <a:t>when</a:t>
            </a:r>
            <a:r>
              <a:rPr lang="fi-FI" sz="1600" b="1" dirty="0">
                <a:solidFill>
                  <a:prstClr val="black">
                    <a:lumMod val="85000"/>
                    <a:lumOff val="15000"/>
                  </a:prstClr>
                </a:solidFill>
                <a:cs typeface="Calibri Light" charset="0"/>
                <a:sym typeface="Wingdings"/>
              </a:rPr>
              <a:t> </a:t>
            </a:r>
            <a:r>
              <a:rPr lang="fi-FI" sz="1600" b="1" dirty="0" err="1">
                <a:solidFill>
                  <a:prstClr val="black">
                    <a:lumMod val="85000"/>
                    <a:lumOff val="15000"/>
                  </a:prstClr>
                </a:solidFill>
                <a:cs typeface="Calibri Light" charset="0"/>
                <a:sym typeface="Wingdings"/>
              </a:rPr>
              <a:t>your</a:t>
            </a:r>
            <a:r>
              <a:rPr lang="fi-FI" sz="1600" b="1" dirty="0">
                <a:solidFill>
                  <a:prstClr val="black">
                    <a:lumMod val="85000"/>
                    <a:lumOff val="15000"/>
                  </a:prstClr>
                </a:solidFill>
                <a:cs typeface="Calibri Light" charset="0"/>
                <a:sym typeface="Wingdings"/>
              </a:rPr>
              <a:t> </a:t>
            </a:r>
            <a:r>
              <a:rPr lang="fi-FI" sz="1600" b="1" dirty="0" err="1">
                <a:solidFill>
                  <a:prstClr val="black">
                    <a:lumMod val="85000"/>
                    <a:lumOff val="15000"/>
                  </a:prstClr>
                </a:solidFill>
                <a:cs typeface="Calibri Light" charset="0"/>
                <a:sym typeface="Wingdings"/>
              </a:rPr>
              <a:t>report</a:t>
            </a:r>
            <a:r>
              <a:rPr lang="fi-FI" sz="1600" b="1" dirty="0">
                <a:solidFill>
                  <a:prstClr val="black">
                    <a:lumMod val="85000"/>
                    <a:lumOff val="15000"/>
                  </a:prstClr>
                </a:solidFill>
                <a:cs typeface="Calibri Light" charset="0"/>
                <a:sym typeface="Wingdings"/>
              </a:rPr>
              <a:t> is </a:t>
            </a:r>
            <a:r>
              <a:rPr lang="fi-FI" sz="1600" b="1" dirty="0" err="1">
                <a:solidFill>
                  <a:prstClr val="black">
                    <a:lumMod val="85000"/>
                    <a:lumOff val="15000"/>
                  </a:prstClr>
                </a:solidFill>
                <a:cs typeface="Calibri Light" charset="0"/>
                <a:sym typeface="Wingdings"/>
              </a:rPr>
              <a:t>ready</a:t>
            </a:r>
            <a:r>
              <a:rPr lang="fi-FI" sz="1600" b="1" dirty="0">
                <a:solidFill>
                  <a:prstClr val="black">
                    <a:lumMod val="85000"/>
                    <a:lumOff val="15000"/>
                  </a:prstClr>
                </a:solidFill>
                <a:cs typeface="Calibri Light" charset="0"/>
                <a:sym typeface="Wingdings"/>
              </a:rPr>
              <a:t>.</a:t>
            </a:r>
          </a:p>
          <a:p>
            <a:pPr marL="180975" lvl="1" indent="0">
              <a:buClr>
                <a:schemeClr val="tx1"/>
              </a:buClr>
              <a:buNone/>
            </a:pPr>
            <a:endParaRPr lang="en-US" sz="1600" b="1" dirty="0">
              <a:solidFill>
                <a:srgbClr val="2A2723"/>
              </a:solidFill>
              <a:cs typeface="Calibri Light" charset="0"/>
            </a:endParaRPr>
          </a:p>
          <a:p>
            <a:pPr marL="0" indent="0" algn="ctr">
              <a:buClr>
                <a:schemeClr val="tx1"/>
              </a:buClr>
              <a:buNone/>
            </a:pPr>
            <a:r>
              <a:rPr lang="en-US" sz="1600" b="1" dirty="0">
                <a:solidFill>
                  <a:srgbClr val="2A2723"/>
                </a:solidFill>
                <a:cs typeface="Calibri Light" charset="0"/>
              </a:rPr>
              <a:t>In problem situations, please contact </a:t>
            </a:r>
            <a:r>
              <a:rPr lang="en-US" sz="1600" b="1" dirty="0">
                <a:solidFill>
                  <a:srgbClr val="2A2723"/>
                </a:solidFill>
                <a:cs typeface="Calibri Light" charset="0"/>
                <a:hlinkClick r:id="rId6">
                  <a:extLst>
                    <a:ext uri="{A12FA001-AC4F-418D-AE19-62706E023703}">
                      <ahyp:hlinkClr xmlns:ahyp="http://schemas.microsoft.com/office/drawing/2018/hyperlinkcolor" val="tx"/>
                    </a:ext>
                  </a:extLst>
                </a:hlinkClick>
              </a:rPr>
              <a:t>support@firstbeat.com</a:t>
            </a:r>
            <a:endParaRPr lang="en-GB" sz="1600" b="1" dirty="0">
              <a:cs typeface="Calibri"/>
            </a:endParaRPr>
          </a:p>
        </p:txBody>
      </p:sp>
    </p:spTree>
    <p:extLst>
      <p:ext uri="{BB962C8B-B14F-4D97-AF65-F5344CB8AC3E}">
        <p14:creationId xmlns:p14="http://schemas.microsoft.com/office/powerpoint/2010/main" val="3880670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E64CF-AADA-374F-979A-125518B77CB3}"/>
              </a:ext>
            </a:extLst>
          </p:cNvPr>
          <p:cNvSpPr>
            <a:spLocks noGrp="1"/>
          </p:cNvSpPr>
          <p:nvPr>
            <p:ph type="title"/>
          </p:nvPr>
        </p:nvSpPr>
        <p:spPr>
          <a:xfrm>
            <a:off x="654050" y="653788"/>
            <a:ext cx="10699750" cy="682625"/>
          </a:xfrm>
        </p:spPr>
        <p:txBody>
          <a:bodyPr/>
          <a:lstStyle/>
          <a:p>
            <a:r>
              <a:rPr lang="en-GB" dirty="0"/>
              <a:t>Please note this about illnesses and other conditions </a:t>
            </a:r>
            <a:endParaRPr lang="fi-FI" dirty="0"/>
          </a:p>
        </p:txBody>
      </p:sp>
      <p:sp>
        <p:nvSpPr>
          <p:cNvPr id="3" name="Date Placeholder 2">
            <a:extLst>
              <a:ext uri="{FF2B5EF4-FFF2-40B4-BE49-F238E27FC236}">
                <a16:creationId xmlns:a16="http://schemas.microsoft.com/office/drawing/2014/main" id="{82EAB40F-0002-7646-BD23-9256CD33E406}"/>
              </a:ext>
            </a:extLst>
          </p:cNvPr>
          <p:cNvSpPr>
            <a:spLocks noGrp="1"/>
          </p:cNvSpPr>
          <p:nvPr>
            <p:ph type="dt" sz="half" idx="10"/>
          </p:nvPr>
        </p:nvSpPr>
        <p:spPr/>
        <p:txBody>
          <a:bodyPr/>
          <a:lstStyle/>
          <a:p>
            <a:fld id="{CB203574-B2C6-4108-B3E0-5C5C7364898C}" type="datetime4">
              <a:rPr lang="en-GB" smtClean="0"/>
              <a:t>28 May 2019</a:t>
            </a:fld>
            <a:endParaRPr lang="en-GB"/>
          </a:p>
        </p:txBody>
      </p:sp>
      <p:sp>
        <p:nvSpPr>
          <p:cNvPr id="4" name="Slide Number Placeholder 3">
            <a:extLst>
              <a:ext uri="{FF2B5EF4-FFF2-40B4-BE49-F238E27FC236}">
                <a16:creationId xmlns:a16="http://schemas.microsoft.com/office/drawing/2014/main" id="{8427A784-B500-E146-AA1E-C18C75AD83ED}"/>
              </a:ext>
            </a:extLst>
          </p:cNvPr>
          <p:cNvSpPr>
            <a:spLocks noGrp="1"/>
          </p:cNvSpPr>
          <p:nvPr>
            <p:ph type="sldNum" sz="quarter" idx="12"/>
          </p:nvPr>
        </p:nvSpPr>
        <p:spPr/>
        <p:txBody>
          <a:bodyPr/>
          <a:lstStyle/>
          <a:p>
            <a:fld id="{9EB19F1D-2A8F-4A4B-9DCE-6842248F8C29}" type="slidenum">
              <a:rPr lang="en-GB" smtClean="0"/>
              <a:t>17</a:t>
            </a:fld>
            <a:endParaRPr lang="en-GB"/>
          </a:p>
        </p:txBody>
      </p:sp>
      <p:sp>
        <p:nvSpPr>
          <p:cNvPr id="5" name="Text Placeholder 4">
            <a:extLst>
              <a:ext uri="{FF2B5EF4-FFF2-40B4-BE49-F238E27FC236}">
                <a16:creationId xmlns:a16="http://schemas.microsoft.com/office/drawing/2014/main" id="{89922D32-6AF7-5D4B-B4FC-CB8A2E6D43C5}"/>
              </a:ext>
            </a:extLst>
          </p:cNvPr>
          <p:cNvSpPr>
            <a:spLocks noGrp="1"/>
          </p:cNvSpPr>
          <p:nvPr>
            <p:ph type="body" sz="quarter" idx="13"/>
          </p:nvPr>
        </p:nvSpPr>
        <p:spPr>
          <a:xfrm>
            <a:off x="672833" y="1336413"/>
            <a:ext cx="9242425" cy="5037829"/>
          </a:xfrm>
        </p:spPr>
        <p:txBody>
          <a:bodyPr/>
          <a:lstStyle/>
          <a:p>
            <a:pPr algn="l">
              <a:lnSpc>
                <a:spcPct val="110000"/>
              </a:lnSpc>
              <a:spcBef>
                <a:spcPct val="20000"/>
              </a:spcBef>
              <a:defRPr/>
            </a:pPr>
            <a:r>
              <a:rPr lang="en-GB" sz="1400" dirty="0">
                <a:solidFill>
                  <a:srgbClr val="2A2723"/>
                </a:solidFill>
                <a:cs typeface="Calibri Light" panose="020F0302020204030204" pitchFamily="34" charset="0"/>
              </a:rPr>
              <a:t>Lifestyle Assessment results can be unreliable and we do not recommend the measurement if the client has:	</a:t>
            </a:r>
          </a:p>
          <a:p>
            <a:pPr marL="466725" lvl="1" indent="-285750">
              <a:lnSpc>
                <a:spcPct val="110000"/>
              </a:lnSpc>
              <a:spcBef>
                <a:spcPct val="20000"/>
              </a:spcBef>
              <a:buFont typeface="Arial" panose="020B0604020202020204" pitchFamily="34" charset="0"/>
              <a:buChar char="•"/>
              <a:defRPr/>
            </a:pPr>
            <a:r>
              <a:rPr lang="en-GB" sz="1400" dirty="0">
                <a:solidFill>
                  <a:srgbClr val="2A2723"/>
                </a:solidFill>
                <a:cs typeface="Calibri Light" panose="020F0302020204030204" pitchFamily="34" charset="0"/>
              </a:rPr>
              <a:t>High fever (it’s better to postpone the measurement if you have fever) </a:t>
            </a:r>
          </a:p>
          <a:p>
            <a:pPr marL="466725" lvl="1" indent="-285750">
              <a:lnSpc>
                <a:spcPct val="110000"/>
              </a:lnSpc>
              <a:spcBef>
                <a:spcPct val="20000"/>
              </a:spcBef>
              <a:buFont typeface="Arial" panose="020B0604020202020204" pitchFamily="34" charset="0"/>
              <a:buChar char="•"/>
              <a:defRPr/>
            </a:pPr>
            <a:r>
              <a:rPr lang="en-GB" sz="1400" dirty="0">
                <a:solidFill>
                  <a:srgbClr val="2A2723"/>
                </a:solidFill>
                <a:cs typeface="Calibri Light" panose="020F0302020204030204" pitchFamily="34" charset="0"/>
              </a:rPr>
              <a:t>A pace maker</a:t>
            </a:r>
          </a:p>
          <a:p>
            <a:pPr marL="466725" lvl="1" indent="-285750">
              <a:lnSpc>
                <a:spcPct val="110000"/>
              </a:lnSpc>
              <a:spcBef>
                <a:spcPct val="20000"/>
              </a:spcBef>
              <a:buFont typeface="Arial" panose="020B0604020202020204" pitchFamily="34" charset="0"/>
              <a:buChar char="•"/>
              <a:defRPr/>
            </a:pPr>
            <a:r>
              <a:rPr lang="en-GB" sz="1400" dirty="0">
                <a:solidFill>
                  <a:srgbClr val="2A2723"/>
                </a:solidFill>
                <a:cs typeface="Calibri Light" panose="020F0302020204030204" pitchFamily="34" charset="0"/>
              </a:rPr>
              <a:t>Heart transplant or a difficult heart condition</a:t>
            </a:r>
          </a:p>
          <a:p>
            <a:pPr marL="466725" lvl="1" indent="-285750">
              <a:lnSpc>
                <a:spcPct val="110000"/>
              </a:lnSpc>
              <a:spcBef>
                <a:spcPct val="20000"/>
              </a:spcBef>
              <a:buFont typeface="Arial" panose="020B0604020202020204" pitchFamily="34" charset="0"/>
              <a:buChar char="•"/>
              <a:defRPr/>
            </a:pPr>
            <a:r>
              <a:rPr lang="en-GB" sz="1400" dirty="0">
                <a:solidFill>
                  <a:srgbClr val="2A2723"/>
                </a:solidFill>
                <a:cs typeface="Calibri Light" panose="020F0302020204030204" pitchFamily="34" charset="0"/>
              </a:rPr>
              <a:t>Chronic atrial fibrillation / atrial flutter</a:t>
            </a:r>
          </a:p>
          <a:p>
            <a:pPr marL="466725" lvl="1" indent="-285750">
              <a:lnSpc>
                <a:spcPct val="110000"/>
              </a:lnSpc>
              <a:spcBef>
                <a:spcPct val="20000"/>
              </a:spcBef>
              <a:buFont typeface="Arial" panose="020B0604020202020204" pitchFamily="34" charset="0"/>
              <a:buChar char="•"/>
              <a:defRPr/>
            </a:pPr>
            <a:r>
              <a:rPr lang="en-GB" sz="1400" dirty="0">
                <a:solidFill>
                  <a:srgbClr val="2A2723"/>
                </a:solidFill>
                <a:cs typeface="Calibri Light" panose="020F0302020204030204" pitchFamily="34" charset="0"/>
              </a:rPr>
              <a:t>Uncontrolled thyroid dysfunction</a:t>
            </a:r>
          </a:p>
          <a:p>
            <a:pPr algn="l">
              <a:lnSpc>
                <a:spcPct val="110000"/>
              </a:lnSpc>
              <a:spcBef>
                <a:spcPct val="20000"/>
              </a:spcBef>
              <a:defRPr/>
            </a:pPr>
            <a:endParaRPr lang="fi-FI" sz="1400" dirty="0">
              <a:solidFill>
                <a:srgbClr val="2A2723"/>
              </a:solidFill>
              <a:cs typeface="Calibri Light" panose="020F0302020204030204" pitchFamily="34" charset="0"/>
            </a:endParaRPr>
          </a:p>
          <a:p>
            <a:pPr lvl="0" algn="l" fontAlgn="ctr">
              <a:lnSpc>
                <a:spcPct val="100000"/>
              </a:lnSpc>
              <a:buSzTx/>
              <a:defRPr/>
            </a:pPr>
            <a:r>
              <a:rPr lang="fi-FI" sz="1400" dirty="0">
                <a:solidFill>
                  <a:prstClr val="black"/>
                </a:solidFill>
                <a:cs typeface="Calibri Light" panose="020F0302020204030204" pitchFamily="34" charset="0"/>
              </a:rPr>
              <a:t>If you have one of the following conditions, you can make the measurement, but please note that the results </a:t>
            </a:r>
            <a:r>
              <a:rPr lang="fi-FI" sz="1400" b="1" dirty="0">
                <a:solidFill>
                  <a:prstClr val="black"/>
                </a:solidFill>
                <a:cs typeface="Calibri Light" panose="020F0302020204030204" pitchFamily="34" charset="0"/>
              </a:rPr>
              <a:t>can</a:t>
            </a:r>
            <a:r>
              <a:rPr lang="fi-FI" sz="1400" dirty="0">
                <a:solidFill>
                  <a:prstClr val="black"/>
                </a:solidFill>
                <a:cs typeface="Calibri Light" panose="020F0302020204030204" pitchFamily="34" charset="0"/>
              </a:rPr>
              <a:t> be unreliable:</a:t>
            </a:r>
          </a:p>
          <a:p>
            <a:pPr lvl="0" algn="l" fontAlgn="ctr">
              <a:lnSpc>
                <a:spcPct val="100000"/>
              </a:lnSpc>
              <a:buSzTx/>
              <a:defRPr/>
            </a:pPr>
            <a:endParaRPr lang="fi-FI" sz="1400" dirty="0">
              <a:solidFill>
                <a:prstClr val="black"/>
              </a:solidFill>
              <a:cs typeface="Calibri Light" panose="020F0302020204030204" pitchFamily="34" charset="0"/>
            </a:endParaRPr>
          </a:p>
          <a:p>
            <a:pPr marL="466725" lvl="1" indent="-285750" algn="just">
              <a:lnSpc>
                <a:spcPct val="110000"/>
              </a:lnSpc>
              <a:spcBef>
                <a:spcPct val="20000"/>
              </a:spcBef>
              <a:buClr>
                <a:schemeClr val="tx1"/>
              </a:buClr>
              <a:buSzTx/>
              <a:buFont typeface="Arial" panose="020B0604020202020204" pitchFamily="34" charset="0"/>
              <a:buChar char="•"/>
              <a:defRPr/>
            </a:pPr>
            <a:r>
              <a:rPr lang="fi-FI" sz="1400" kern="50" dirty="0">
                <a:solidFill>
                  <a:prstClr val="black"/>
                </a:solidFill>
                <a:ea typeface="Arial Unicode MS"/>
                <a:cs typeface="Calibri Light" panose="020F0302020204030204" pitchFamily="34" charset="0"/>
              </a:rPr>
              <a:t>Bundle </a:t>
            </a:r>
            <a:r>
              <a:rPr lang="fi-FI" sz="1400" kern="50" dirty="0" err="1">
                <a:solidFill>
                  <a:prstClr val="black"/>
                </a:solidFill>
                <a:ea typeface="Arial Unicode MS"/>
                <a:cs typeface="Calibri Light" panose="020F0302020204030204" pitchFamily="34" charset="0"/>
              </a:rPr>
              <a:t>branch</a:t>
            </a:r>
            <a:r>
              <a:rPr lang="fi-FI" sz="1400" kern="50" dirty="0">
                <a:solidFill>
                  <a:prstClr val="black"/>
                </a:solidFill>
                <a:ea typeface="Arial Unicode MS"/>
                <a:cs typeface="Calibri Light" panose="020F0302020204030204" pitchFamily="34" charset="0"/>
              </a:rPr>
              <a:t> </a:t>
            </a:r>
            <a:r>
              <a:rPr lang="fi-FI" sz="1400" kern="50" dirty="0" err="1">
                <a:solidFill>
                  <a:prstClr val="black"/>
                </a:solidFill>
                <a:ea typeface="Arial Unicode MS"/>
                <a:cs typeface="Calibri Light" panose="020F0302020204030204" pitchFamily="34" charset="0"/>
              </a:rPr>
              <a:t>block</a:t>
            </a:r>
            <a:endParaRPr lang="fi-FI" sz="1400" kern="50" dirty="0">
              <a:solidFill>
                <a:prstClr val="black"/>
              </a:solidFill>
              <a:ea typeface="Arial Unicode MS"/>
              <a:cs typeface="Calibri Light" panose="020F0302020204030204" pitchFamily="34" charset="0"/>
            </a:endParaRPr>
          </a:p>
          <a:p>
            <a:pPr marL="466725" lvl="1" indent="-285750" algn="just">
              <a:lnSpc>
                <a:spcPct val="110000"/>
              </a:lnSpc>
              <a:spcBef>
                <a:spcPct val="20000"/>
              </a:spcBef>
              <a:buClr>
                <a:schemeClr val="tx1"/>
              </a:buClr>
              <a:buSzTx/>
              <a:buFont typeface="Arial" panose="020B0604020202020204" pitchFamily="34" charset="0"/>
              <a:buChar char="•"/>
              <a:defRPr/>
            </a:pPr>
            <a:r>
              <a:rPr lang="fi-FI" sz="1400" kern="50" dirty="0" err="1">
                <a:solidFill>
                  <a:prstClr val="black"/>
                </a:solidFill>
                <a:ea typeface="Arial Unicode MS"/>
                <a:cs typeface="Calibri Light" panose="020F0302020204030204" pitchFamily="34" charset="0"/>
              </a:rPr>
              <a:t>Coronary</a:t>
            </a:r>
            <a:r>
              <a:rPr lang="fi-FI" sz="1400" kern="50" dirty="0">
                <a:solidFill>
                  <a:prstClr val="black"/>
                </a:solidFill>
                <a:ea typeface="Arial Unicode MS"/>
                <a:cs typeface="Calibri Light" panose="020F0302020204030204" pitchFamily="34" charset="0"/>
              </a:rPr>
              <a:t> </a:t>
            </a:r>
            <a:r>
              <a:rPr lang="en-US" sz="1400" dirty="0">
                <a:solidFill>
                  <a:prstClr val="black"/>
                </a:solidFill>
                <a:cs typeface="Calibri Light" panose="020F0302020204030204" pitchFamily="34" charset="0"/>
              </a:rPr>
              <a:t>heart disease with angioplasty or bypass surgery </a:t>
            </a:r>
          </a:p>
          <a:p>
            <a:pPr marL="466725" lvl="1" indent="-285750" algn="just">
              <a:lnSpc>
                <a:spcPct val="110000"/>
              </a:lnSpc>
              <a:spcBef>
                <a:spcPct val="20000"/>
              </a:spcBef>
              <a:buClr>
                <a:schemeClr val="tx1"/>
              </a:buClr>
              <a:buSzTx/>
              <a:buFont typeface="Arial" panose="020B0604020202020204" pitchFamily="34" charset="0"/>
              <a:buChar char="•"/>
              <a:defRPr/>
            </a:pPr>
            <a:r>
              <a:rPr lang="fi-FI" sz="1400" kern="50" dirty="0" err="1">
                <a:solidFill>
                  <a:prstClr val="black"/>
                </a:solidFill>
                <a:ea typeface="Arial Unicode MS"/>
                <a:cs typeface="Calibri Light" panose="020F0302020204030204" pitchFamily="34" charset="0"/>
              </a:rPr>
              <a:t>Chronic</a:t>
            </a:r>
            <a:r>
              <a:rPr lang="fi-FI" sz="1400" kern="50" dirty="0">
                <a:solidFill>
                  <a:prstClr val="black"/>
                </a:solidFill>
                <a:ea typeface="Arial Unicode MS"/>
                <a:cs typeface="Calibri Light" panose="020F0302020204030204" pitchFamily="34" charset="0"/>
              </a:rPr>
              <a:t> </a:t>
            </a:r>
            <a:r>
              <a:rPr lang="fi-FI" sz="1400" kern="50" dirty="0" err="1">
                <a:solidFill>
                  <a:prstClr val="black"/>
                </a:solidFill>
                <a:ea typeface="Arial Unicode MS"/>
                <a:cs typeface="Calibri Light" panose="020F0302020204030204" pitchFamily="34" charset="0"/>
              </a:rPr>
              <a:t>neurologic</a:t>
            </a:r>
            <a:r>
              <a:rPr lang="fi-FI" sz="1400" kern="50" dirty="0">
                <a:solidFill>
                  <a:prstClr val="black"/>
                </a:solidFill>
                <a:ea typeface="Arial Unicode MS"/>
                <a:cs typeface="Calibri Light" panose="020F0302020204030204" pitchFamily="34" charset="0"/>
              </a:rPr>
              <a:t> </a:t>
            </a:r>
            <a:r>
              <a:rPr lang="fi-FI" sz="1400" kern="50" dirty="0" err="1">
                <a:solidFill>
                  <a:prstClr val="black"/>
                </a:solidFill>
                <a:ea typeface="Arial Unicode MS"/>
                <a:cs typeface="Calibri Light" panose="020F0302020204030204" pitchFamily="34" charset="0"/>
              </a:rPr>
              <a:t>disease</a:t>
            </a:r>
            <a:r>
              <a:rPr lang="fi-FI" sz="1400" kern="50" dirty="0">
                <a:solidFill>
                  <a:prstClr val="black"/>
                </a:solidFill>
                <a:ea typeface="Arial Unicode MS"/>
                <a:cs typeface="Calibri Light" panose="020F0302020204030204" pitchFamily="34" charset="0"/>
              </a:rPr>
              <a:t> (MS, Alzheimer, Parkinson)	</a:t>
            </a:r>
          </a:p>
          <a:p>
            <a:pPr marL="466725" lvl="1" indent="-285750" algn="just">
              <a:lnSpc>
                <a:spcPct val="110000"/>
              </a:lnSpc>
              <a:spcBef>
                <a:spcPct val="20000"/>
              </a:spcBef>
              <a:buClr>
                <a:schemeClr val="tx1"/>
              </a:buClr>
              <a:buSzTx/>
              <a:buFont typeface="Arial" panose="020B0604020202020204" pitchFamily="34" charset="0"/>
              <a:buChar char="•"/>
              <a:defRPr/>
            </a:pPr>
            <a:r>
              <a:rPr lang="fi-FI" sz="1400" kern="50" dirty="0" err="1">
                <a:solidFill>
                  <a:prstClr val="black"/>
                </a:solidFill>
                <a:ea typeface="Arial Unicode MS"/>
                <a:cs typeface="Calibri Light" panose="020F0302020204030204" pitchFamily="34" charset="0"/>
              </a:rPr>
              <a:t>Diagnosed</a:t>
            </a:r>
            <a:r>
              <a:rPr lang="fi-FI" sz="1400" kern="50" dirty="0">
                <a:solidFill>
                  <a:prstClr val="black"/>
                </a:solidFill>
                <a:ea typeface="Arial Unicode MS"/>
                <a:cs typeface="Calibri Light" panose="020F0302020204030204" pitchFamily="34" charset="0"/>
              </a:rPr>
              <a:t> </a:t>
            </a:r>
            <a:r>
              <a:rPr lang="fi-FI" sz="1400" kern="50" dirty="0" err="1">
                <a:solidFill>
                  <a:prstClr val="black"/>
                </a:solidFill>
                <a:ea typeface="Arial Unicode MS"/>
                <a:cs typeface="Calibri Light" panose="020F0302020204030204" pitchFamily="34" charset="0"/>
              </a:rPr>
              <a:t>severe</a:t>
            </a:r>
            <a:r>
              <a:rPr lang="fi-FI" sz="1400" kern="50" dirty="0">
                <a:solidFill>
                  <a:prstClr val="black"/>
                </a:solidFill>
                <a:ea typeface="Arial Unicode MS"/>
                <a:cs typeface="Calibri Light" panose="020F0302020204030204" pitchFamily="34" charset="0"/>
              </a:rPr>
              <a:t> depression </a:t>
            </a:r>
            <a:r>
              <a:rPr lang="fi-FI" sz="1400" kern="50" dirty="0" err="1">
                <a:solidFill>
                  <a:prstClr val="black"/>
                </a:solidFill>
                <a:ea typeface="Arial Unicode MS"/>
                <a:cs typeface="Calibri Light" panose="020F0302020204030204" pitchFamily="34" charset="0"/>
              </a:rPr>
              <a:t>or</a:t>
            </a:r>
            <a:r>
              <a:rPr lang="fi-FI" sz="1400" kern="50" dirty="0">
                <a:solidFill>
                  <a:prstClr val="black"/>
                </a:solidFill>
                <a:ea typeface="Arial Unicode MS"/>
                <a:cs typeface="Calibri Light" panose="020F0302020204030204" pitchFamily="34" charset="0"/>
              </a:rPr>
              <a:t> </a:t>
            </a:r>
            <a:r>
              <a:rPr lang="fi-FI" sz="1400" kern="50" dirty="0" err="1">
                <a:solidFill>
                  <a:prstClr val="black"/>
                </a:solidFill>
                <a:ea typeface="Arial Unicode MS"/>
                <a:cs typeface="Calibri Light" panose="020F0302020204030204" pitchFamily="34" charset="0"/>
              </a:rPr>
              <a:t>exhaustion</a:t>
            </a:r>
            <a:r>
              <a:rPr lang="fi-FI" sz="1400" kern="50" dirty="0">
                <a:solidFill>
                  <a:prstClr val="black"/>
                </a:solidFill>
                <a:ea typeface="Arial Unicode MS"/>
                <a:cs typeface="Calibri Light" panose="020F0302020204030204" pitchFamily="34" charset="0"/>
              </a:rPr>
              <a:t> (</a:t>
            </a:r>
            <a:r>
              <a:rPr lang="fi-FI" sz="1400" kern="50" dirty="0" err="1">
                <a:solidFill>
                  <a:prstClr val="black"/>
                </a:solidFill>
                <a:ea typeface="Arial Unicode MS"/>
                <a:cs typeface="Calibri Light" panose="020F0302020204030204" pitchFamily="34" charset="0"/>
              </a:rPr>
              <a:t>medicated</a:t>
            </a:r>
            <a:r>
              <a:rPr lang="fi-FI" sz="1400" kern="50" dirty="0">
                <a:solidFill>
                  <a:prstClr val="black"/>
                </a:solidFill>
                <a:ea typeface="Arial Unicode MS"/>
                <a:cs typeface="Calibri Light" panose="020F0302020204030204" pitchFamily="34" charset="0"/>
              </a:rPr>
              <a:t>)</a:t>
            </a:r>
          </a:p>
          <a:p>
            <a:pPr marL="466725" lvl="1" indent="-285750" algn="just">
              <a:lnSpc>
                <a:spcPct val="110000"/>
              </a:lnSpc>
              <a:spcBef>
                <a:spcPct val="20000"/>
              </a:spcBef>
              <a:buClr>
                <a:schemeClr val="tx1"/>
              </a:buClr>
              <a:buSzTx/>
              <a:buFont typeface="Arial" panose="020B0604020202020204" pitchFamily="34" charset="0"/>
              <a:buChar char="•"/>
              <a:defRPr/>
            </a:pPr>
            <a:r>
              <a:rPr lang="fi-FI" sz="1400" kern="50" dirty="0" err="1">
                <a:solidFill>
                  <a:prstClr val="black"/>
                </a:solidFill>
                <a:ea typeface="Arial Unicode MS"/>
                <a:cs typeface="Calibri Light" panose="020F0302020204030204" pitchFamily="34" charset="0"/>
              </a:rPr>
              <a:t>Pregnancy</a:t>
            </a:r>
            <a:r>
              <a:rPr lang="fi-FI" sz="1400" kern="50" dirty="0">
                <a:solidFill>
                  <a:prstClr val="black"/>
                </a:solidFill>
                <a:ea typeface="Arial Unicode MS"/>
                <a:cs typeface="Calibri Light" panose="020F0302020204030204" pitchFamily="34" charset="0"/>
              </a:rPr>
              <a:t> </a:t>
            </a:r>
          </a:p>
          <a:p>
            <a:pPr lvl="0" algn="just">
              <a:lnSpc>
                <a:spcPct val="110000"/>
              </a:lnSpc>
              <a:spcBef>
                <a:spcPct val="20000"/>
              </a:spcBef>
              <a:buSzTx/>
              <a:defRPr/>
            </a:pPr>
            <a:endParaRPr lang="fi-FI" sz="1400" kern="50" dirty="0">
              <a:solidFill>
                <a:prstClr val="black"/>
              </a:solidFill>
              <a:ea typeface="Arial Unicode MS"/>
              <a:cs typeface="Calibri Light" panose="020F0302020204030204" pitchFamily="34" charset="0"/>
              <a:sym typeface="Wingdings"/>
            </a:endParaRPr>
          </a:p>
          <a:p>
            <a:pPr lvl="0" algn="just">
              <a:lnSpc>
                <a:spcPct val="110000"/>
              </a:lnSpc>
              <a:spcBef>
                <a:spcPct val="20000"/>
              </a:spcBef>
              <a:buSzTx/>
              <a:defRPr/>
            </a:pPr>
            <a:r>
              <a:rPr lang="fi-FI" sz="1400" b="1" kern="50" dirty="0">
                <a:solidFill>
                  <a:prstClr val="black"/>
                </a:solidFill>
                <a:ea typeface="Arial Unicode MS"/>
                <a:cs typeface="Calibri Light" panose="020F0302020204030204" pitchFamily="34" charset="0"/>
                <a:sym typeface="Wingdings"/>
              </a:rPr>
              <a:t>NOTE! </a:t>
            </a:r>
            <a:r>
              <a:rPr lang="fi-FI" sz="1400" kern="50" dirty="0">
                <a:solidFill>
                  <a:prstClr val="black"/>
                </a:solidFill>
                <a:ea typeface="Arial Unicode MS"/>
                <a:cs typeface="Calibri Light" panose="020F0302020204030204" pitchFamily="34" charset="0"/>
                <a:sym typeface="Wingdings"/>
              </a:rPr>
              <a:t>Firstbeat </a:t>
            </a:r>
            <a:r>
              <a:rPr lang="fi-FI" sz="1400" kern="50" dirty="0" err="1">
                <a:solidFill>
                  <a:prstClr val="black"/>
                </a:solidFill>
                <a:ea typeface="Arial Unicode MS"/>
                <a:cs typeface="Calibri Light" panose="020F0302020204030204" pitchFamily="34" charset="0"/>
                <a:sym typeface="Wingdings"/>
              </a:rPr>
              <a:t>Lifestyle</a:t>
            </a:r>
            <a:r>
              <a:rPr lang="fi-FI" sz="1400" kern="50" dirty="0">
                <a:solidFill>
                  <a:prstClr val="black"/>
                </a:solidFill>
                <a:ea typeface="Arial Unicode MS"/>
                <a:cs typeface="Calibri Light" panose="020F0302020204030204" pitchFamily="34" charset="0"/>
                <a:sym typeface="Wingdings"/>
              </a:rPr>
              <a:t> </a:t>
            </a:r>
            <a:r>
              <a:rPr lang="fi-FI" sz="1400" kern="50" dirty="0" err="1">
                <a:solidFill>
                  <a:prstClr val="black"/>
                </a:solidFill>
                <a:ea typeface="Arial Unicode MS"/>
                <a:cs typeface="Calibri Light" panose="020F0302020204030204" pitchFamily="34" charset="0"/>
                <a:sym typeface="Wingdings"/>
              </a:rPr>
              <a:t>Assessment</a:t>
            </a:r>
            <a:r>
              <a:rPr lang="fi-FI" sz="1400" kern="50" dirty="0">
                <a:solidFill>
                  <a:prstClr val="black"/>
                </a:solidFill>
                <a:ea typeface="Arial Unicode MS"/>
                <a:cs typeface="Calibri Light" panose="020F0302020204030204" pitchFamily="34" charset="0"/>
                <a:sym typeface="Wingdings"/>
              </a:rPr>
              <a:t> is </a:t>
            </a:r>
            <a:r>
              <a:rPr lang="fi-FI" sz="1400" kern="50" dirty="0" err="1">
                <a:solidFill>
                  <a:prstClr val="black"/>
                </a:solidFill>
                <a:ea typeface="Arial Unicode MS"/>
                <a:cs typeface="Calibri Light" panose="020F0302020204030204" pitchFamily="34" charset="0"/>
                <a:sym typeface="Wingdings"/>
              </a:rPr>
              <a:t>used</a:t>
            </a:r>
            <a:r>
              <a:rPr lang="fi-FI" sz="1400" kern="50" dirty="0">
                <a:solidFill>
                  <a:prstClr val="black"/>
                </a:solidFill>
                <a:ea typeface="Arial Unicode MS"/>
                <a:cs typeface="Calibri Light" panose="020F0302020204030204" pitchFamily="34" charset="0"/>
                <a:sym typeface="Wingdings"/>
              </a:rPr>
              <a:t> to </a:t>
            </a:r>
            <a:r>
              <a:rPr lang="fi-FI" sz="1400" kern="50" dirty="0" err="1">
                <a:solidFill>
                  <a:prstClr val="black"/>
                </a:solidFill>
                <a:ea typeface="Arial Unicode MS"/>
                <a:cs typeface="Calibri Light" panose="020F0302020204030204" pitchFamily="34" charset="0"/>
                <a:sym typeface="Wingdings"/>
              </a:rPr>
              <a:t>promote</a:t>
            </a:r>
            <a:r>
              <a:rPr lang="fi-FI" sz="1400" kern="50" dirty="0">
                <a:solidFill>
                  <a:prstClr val="black"/>
                </a:solidFill>
                <a:ea typeface="Arial Unicode MS"/>
                <a:cs typeface="Calibri Light" panose="020F0302020204030204" pitchFamily="34" charset="0"/>
                <a:sym typeface="Wingdings"/>
              </a:rPr>
              <a:t> </a:t>
            </a:r>
            <a:r>
              <a:rPr lang="fi-FI" sz="1400" kern="50" dirty="0" err="1">
                <a:solidFill>
                  <a:prstClr val="black"/>
                </a:solidFill>
                <a:ea typeface="Arial Unicode MS"/>
                <a:cs typeface="Calibri Light" panose="020F0302020204030204" pitchFamily="34" charset="0"/>
                <a:sym typeface="Wingdings"/>
              </a:rPr>
              <a:t>personal</a:t>
            </a:r>
            <a:r>
              <a:rPr lang="fi-FI" sz="1400" kern="50" dirty="0">
                <a:solidFill>
                  <a:prstClr val="black"/>
                </a:solidFill>
                <a:ea typeface="Arial Unicode MS"/>
                <a:cs typeface="Calibri Light" panose="020F0302020204030204" pitchFamily="34" charset="0"/>
                <a:sym typeface="Wingdings"/>
              </a:rPr>
              <a:t> </a:t>
            </a:r>
            <a:r>
              <a:rPr lang="fi-FI" sz="1400" kern="50" dirty="0" err="1">
                <a:solidFill>
                  <a:prstClr val="black"/>
                </a:solidFill>
                <a:ea typeface="Arial Unicode MS"/>
                <a:cs typeface="Calibri Light" panose="020F0302020204030204" pitchFamily="34" charset="0"/>
                <a:sym typeface="Wingdings"/>
              </a:rPr>
              <a:t>well-being</a:t>
            </a:r>
            <a:r>
              <a:rPr lang="fi-FI" sz="1400" kern="50" dirty="0">
                <a:solidFill>
                  <a:prstClr val="black"/>
                </a:solidFill>
                <a:ea typeface="Arial Unicode MS"/>
                <a:cs typeface="Calibri Light" panose="020F0302020204030204" pitchFamily="34" charset="0"/>
                <a:sym typeface="Wingdings"/>
              </a:rPr>
              <a:t>, and is </a:t>
            </a:r>
            <a:r>
              <a:rPr lang="fi-FI" sz="1400" kern="50" dirty="0" err="1">
                <a:solidFill>
                  <a:prstClr val="black"/>
                </a:solidFill>
                <a:ea typeface="Arial Unicode MS"/>
                <a:cs typeface="Calibri Light" panose="020F0302020204030204" pitchFamily="34" charset="0"/>
                <a:sym typeface="Wingdings"/>
              </a:rPr>
              <a:t>not</a:t>
            </a:r>
            <a:r>
              <a:rPr lang="fi-FI" sz="1400" kern="50" dirty="0">
                <a:solidFill>
                  <a:prstClr val="black"/>
                </a:solidFill>
                <a:ea typeface="Arial Unicode MS"/>
                <a:cs typeface="Calibri Light" panose="020F0302020204030204" pitchFamily="34" charset="0"/>
                <a:sym typeface="Wingdings"/>
              </a:rPr>
              <a:t> </a:t>
            </a:r>
            <a:r>
              <a:rPr lang="fi-FI" sz="1400" kern="50" dirty="0" err="1">
                <a:solidFill>
                  <a:prstClr val="black"/>
                </a:solidFill>
                <a:ea typeface="Arial Unicode MS"/>
                <a:cs typeface="Calibri Light" panose="020F0302020204030204" pitchFamily="34" charset="0"/>
                <a:sym typeface="Wingdings"/>
              </a:rPr>
              <a:t>designed</a:t>
            </a:r>
            <a:r>
              <a:rPr lang="fi-FI" sz="1400" kern="50" dirty="0">
                <a:solidFill>
                  <a:prstClr val="black"/>
                </a:solidFill>
                <a:ea typeface="Arial Unicode MS"/>
                <a:cs typeface="Calibri Light" panose="020F0302020204030204" pitchFamily="34" charset="0"/>
                <a:sym typeface="Wingdings"/>
              </a:rPr>
              <a:t> for </a:t>
            </a:r>
            <a:r>
              <a:rPr lang="fi-FI" sz="1400" kern="50" dirty="0" err="1">
                <a:solidFill>
                  <a:prstClr val="black"/>
                </a:solidFill>
                <a:ea typeface="Arial Unicode MS"/>
                <a:cs typeface="Calibri Light" panose="020F0302020204030204" pitchFamily="34" charset="0"/>
                <a:sym typeface="Wingdings"/>
              </a:rPr>
              <a:t>diagnosing</a:t>
            </a:r>
            <a:r>
              <a:rPr lang="fi-FI" sz="1400" kern="50" dirty="0">
                <a:solidFill>
                  <a:prstClr val="black"/>
                </a:solidFill>
                <a:ea typeface="Arial Unicode MS"/>
                <a:cs typeface="Calibri Light" panose="020F0302020204030204" pitchFamily="34" charset="0"/>
                <a:sym typeface="Wingdings"/>
              </a:rPr>
              <a:t> </a:t>
            </a:r>
            <a:r>
              <a:rPr lang="fi-FI" sz="1400" kern="50" dirty="0" err="1">
                <a:solidFill>
                  <a:prstClr val="black"/>
                </a:solidFill>
                <a:ea typeface="Arial Unicode MS"/>
                <a:cs typeface="Calibri Light" panose="020F0302020204030204" pitchFamily="34" charset="0"/>
                <a:sym typeface="Wingdings"/>
              </a:rPr>
              <a:t>illnesses</a:t>
            </a:r>
            <a:r>
              <a:rPr lang="fi-FI" sz="1400" dirty="0">
                <a:solidFill>
                  <a:prstClr val="black"/>
                </a:solidFill>
                <a:cs typeface="Calibri Light" panose="020F0302020204030204" pitchFamily="34" charset="0"/>
                <a:sym typeface="Wingdings"/>
              </a:rPr>
              <a:t>.</a:t>
            </a:r>
            <a:endParaRPr lang="fi-FI" sz="1400" dirty="0">
              <a:solidFill>
                <a:prstClr val="black"/>
              </a:solidFill>
              <a:cs typeface="Calibri Light" panose="020F0302020204030204" pitchFamily="34" charset="0"/>
            </a:endParaRPr>
          </a:p>
          <a:p>
            <a:pPr algn="l"/>
            <a:endParaRPr lang="fi-FI" dirty="0"/>
          </a:p>
        </p:txBody>
      </p:sp>
    </p:spTree>
    <p:extLst>
      <p:ext uri="{BB962C8B-B14F-4D97-AF65-F5344CB8AC3E}">
        <p14:creationId xmlns:p14="http://schemas.microsoft.com/office/powerpoint/2010/main" val="9820895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C52CF-968C-3B49-A4E1-4C74B08ECF45}"/>
              </a:ext>
            </a:extLst>
          </p:cNvPr>
          <p:cNvSpPr>
            <a:spLocks noGrp="1"/>
          </p:cNvSpPr>
          <p:nvPr>
            <p:ph type="ctrTitle"/>
          </p:nvPr>
        </p:nvSpPr>
        <p:spPr/>
        <p:txBody>
          <a:bodyPr/>
          <a:lstStyle/>
          <a:p>
            <a:r>
              <a:rPr lang="en"/>
              <a:t>We’re all individuals, and what works for some, might not work for everyone. The answer has to come from within. </a:t>
            </a:r>
            <a:br>
              <a:rPr lang="en"/>
            </a:br>
            <a:br>
              <a:rPr lang="en"/>
            </a:br>
            <a:r>
              <a:rPr lang="en"/>
              <a:t>With the right science backing you up, you can make confident choices to help you reach your health and performance potential.</a:t>
            </a:r>
            <a:br>
              <a:rPr lang="en"/>
            </a:br>
            <a:br>
              <a:rPr lang="en"/>
            </a:br>
            <a:r>
              <a:rPr lang="en" b="1">
                <a:solidFill>
                  <a:srgbClr val="FF0000"/>
                </a:solidFill>
              </a:rPr>
              <a:t>You have it in you.</a:t>
            </a:r>
            <a:endParaRPr lang="fi-FI"/>
          </a:p>
        </p:txBody>
      </p:sp>
      <p:sp>
        <p:nvSpPr>
          <p:cNvPr id="3" name="Date Placeholder 2">
            <a:extLst>
              <a:ext uri="{FF2B5EF4-FFF2-40B4-BE49-F238E27FC236}">
                <a16:creationId xmlns:a16="http://schemas.microsoft.com/office/drawing/2014/main" id="{A25FCC65-A662-F245-BC36-DE6CF73B47EC}"/>
              </a:ext>
            </a:extLst>
          </p:cNvPr>
          <p:cNvSpPr>
            <a:spLocks noGrp="1"/>
          </p:cNvSpPr>
          <p:nvPr>
            <p:ph type="dt" sz="half" idx="10"/>
          </p:nvPr>
        </p:nvSpPr>
        <p:spPr/>
        <p:txBody>
          <a:bodyPr/>
          <a:lstStyle/>
          <a:p>
            <a:fld id="{59652269-CB17-4A8D-9471-F150E130043E}" type="datetime4">
              <a:rPr lang="en-GB" smtClean="0"/>
              <a:pPr/>
              <a:t>28 May 2019</a:t>
            </a:fld>
            <a:endParaRPr lang="en-GB"/>
          </a:p>
        </p:txBody>
      </p:sp>
      <p:sp>
        <p:nvSpPr>
          <p:cNvPr id="4" name="Slide Number Placeholder 3">
            <a:extLst>
              <a:ext uri="{FF2B5EF4-FFF2-40B4-BE49-F238E27FC236}">
                <a16:creationId xmlns:a16="http://schemas.microsoft.com/office/drawing/2014/main" id="{01F541CC-30CD-7B49-808E-48915E99FE08}"/>
              </a:ext>
            </a:extLst>
          </p:cNvPr>
          <p:cNvSpPr>
            <a:spLocks noGrp="1"/>
          </p:cNvSpPr>
          <p:nvPr>
            <p:ph type="sldNum" sz="quarter" idx="12"/>
          </p:nvPr>
        </p:nvSpPr>
        <p:spPr/>
        <p:txBody>
          <a:bodyPr/>
          <a:lstStyle/>
          <a:p>
            <a:fld id="{9EB19F1D-2A8F-4A4B-9DCE-6842248F8C29}" type="slidenum">
              <a:rPr lang="en-GB" smtClean="0"/>
              <a:pPr/>
              <a:t>18</a:t>
            </a:fld>
            <a:endParaRPr lang="en-GB"/>
          </a:p>
        </p:txBody>
      </p:sp>
    </p:spTree>
    <p:extLst>
      <p:ext uri="{BB962C8B-B14F-4D97-AF65-F5344CB8AC3E}">
        <p14:creationId xmlns:p14="http://schemas.microsoft.com/office/powerpoint/2010/main" val="7562330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A7669-D9CB-4E7B-A590-03D645AFA112}"/>
              </a:ext>
            </a:extLst>
          </p:cNvPr>
          <p:cNvSpPr>
            <a:spLocks noGrp="1"/>
          </p:cNvSpPr>
          <p:nvPr>
            <p:ph type="title"/>
          </p:nvPr>
        </p:nvSpPr>
        <p:spPr/>
        <p:txBody>
          <a:bodyPr/>
          <a:lstStyle/>
          <a:p>
            <a:r>
              <a:rPr lang="fi-FI" err="1"/>
              <a:t>Thank</a:t>
            </a:r>
            <a:r>
              <a:rPr lang="fi-FI"/>
              <a:t> </a:t>
            </a:r>
            <a:r>
              <a:rPr lang="fi-FI" err="1"/>
              <a:t>you</a:t>
            </a:r>
            <a:r>
              <a:rPr lang="fi-FI"/>
              <a:t>!</a:t>
            </a:r>
            <a:endParaRPr lang="en-GB"/>
          </a:p>
        </p:txBody>
      </p:sp>
      <p:sp>
        <p:nvSpPr>
          <p:cNvPr id="9" name="Text Placeholder 8">
            <a:extLst>
              <a:ext uri="{FF2B5EF4-FFF2-40B4-BE49-F238E27FC236}">
                <a16:creationId xmlns:a16="http://schemas.microsoft.com/office/drawing/2014/main" id="{F31E9AF1-70AE-D048-90CF-B055E0902653}"/>
              </a:ext>
            </a:extLst>
          </p:cNvPr>
          <p:cNvSpPr>
            <a:spLocks noGrp="1"/>
          </p:cNvSpPr>
          <p:nvPr>
            <p:ph type="body" sz="quarter" idx="10"/>
          </p:nvPr>
        </p:nvSpPr>
        <p:spPr/>
        <p:txBody>
          <a:bodyPr/>
          <a:lstStyle/>
          <a:p>
            <a:endParaRPr lang="fi-FI"/>
          </a:p>
        </p:txBody>
      </p:sp>
    </p:spTree>
    <p:extLst>
      <p:ext uri="{BB962C8B-B14F-4D97-AF65-F5344CB8AC3E}">
        <p14:creationId xmlns:p14="http://schemas.microsoft.com/office/powerpoint/2010/main" val="15195999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sitting at a table&#10;&#10;Description automatically generated">
            <a:extLst>
              <a:ext uri="{FF2B5EF4-FFF2-40B4-BE49-F238E27FC236}">
                <a16:creationId xmlns:a16="http://schemas.microsoft.com/office/drawing/2014/main" id="{D47C0C46-FD89-A94A-A02A-F272A7920A93}"/>
              </a:ext>
            </a:extLst>
          </p:cNvPr>
          <p:cNvPicPr>
            <a:picLocks noGrp="1" noChangeAspect="1"/>
          </p:cNvPicPr>
          <p:nvPr>
            <p:ph type="pic" sz="quarter" idx="14"/>
          </p:nvPr>
        </p:nvPicPr>
        <p:blipFill>
          <a:blip r:embed="rId3">
            <a:extLst>
              <a:ext uri="{28A0092B-C50C-407E-A947-70E740481C1C}">
                <a14:useLocalDpi xmlns:a14="http://schemas.microsoft.com/office/drawing/2010/main"/>
              </a:ext>
            </a:extLst>
          </a:blip>
          <a:srcRect/>
          <a:stretch>
            <a:fillRect/>
          </a:stretch>
        </p:blipFill>
        <p:spPr/>
      </p:pic>
      <p:sp>
        <p:nvSpPr>
          <p:cNvPr id="2" name="Title 1">
            <a:extLst>
              <a:ext uri="{FF2B5EF4-FFF2-40B4-BE49-F238E27FC236}">
                <a16:creationId xmlns:a16="http://schemas.microsoft.com/office/drawing/2014/main" id="{05258ECC-075C-4432-B639-33A030C137D8}"/>
              </a:ext>
            </a:extLst>
          </p:cNvPr>
          <p:cNvSpPr>
            <a:spLocks noGrp="1"/>
          </p:cNvSpPr>
          <p:nvPr>
            <p:ph type="title"/>
          </p:nvPr>
        </p:nvSpPr>
        <p:spPr/>
        <p:txBody>
          <a:bodyPr/>
          <a:lstStyle/>
          <a:p>
            <a:r>
              <a:rPr lang="fi-FI" dirty="0" err="1"/>
              <a:t>AGENdA</a:t>
            </a:r>
            <a:endParaRPr lang="en-GB" dirty="0"/>
          </a:p>
        </p:txBody>
      </p:sp>
      <p:sp>
        <p:nvSpPr>
          <p:cNvPr id="5" name="Slide Number Placeholder 4">
            <a:extLst>
              <a:ext uri="{FF2B5EF4-FFF2-40B4-BE49-F238E27FC236}">
                <a16:creationId xmlns:a16="http://schemas.microsoft.com/office/drawing/2014/main" id="{2AA2B06D-69E9-4C33-81FA-7A032BF040A4}"/>
              </a:ext>
            </a:extLst>
          </p:cNvPr>
          <p:cNvSpPr>
            <a:spLocks noGrp="1"/>
          </p:cNvSpPr>
          <p:nvPr>
            <p:ph type="sldNum" sz="quarter" idx="12"/>
          </p:nvPr>
        </p:nvSpPr>
        <p:spPr/>
        <p:txBody>
          <a:bodyPr/>
          <a:lstStyle/>
          <a:p>
            <a:fld id="{9EB19F1D-2A8F-4A4B-9DCE-6842248F8C29}" type="slidenum">
              <a:rPr lang="en-GB" smtClean="0"/>
              <a:t>2</a:t>
            </a:fld>
            <a:endParaRPr lang="en-GB"/>
          </a:p>
        </p:txBody>
      </p:sp>
      <p:sp>
        <p:nvSpPr>
          <p:cNvPr id="3" name="Content Placeholder 2">
            <a:extLst>
              <a:ext uri="{FF2B5EF4-FFF2-40B4-BE49-F238E27FC236}">
                <a16:creationId xmlns:a16="http://schemas.microsoft.com/office/drawing/2014/main" id="{01DF8CEA-906D-4B84-8D32-90D1B0098093}"/>
              </a:ext>
            </a:extLst>
          </p:cNvPr>
          <p:cNvSpPr>
            <a:spLocks noGrp="1"/>
          </p:cNvSpPr>
          <p:nvPr>
            <p:ph type="body" sz="quarter" idx="13"/>
          </p:nvPr>
        </p:nvSpPr>
        <p:spPr>
          <a:xfrm>
            <a:off x="658812" y="1609198"/>
            <a:ext cx="4999038" cy="4832083"/>
          </a:xfrm>
        </p:spPr>
        <p:txBody>
          <a:bodyPr/>
          <a:lstStyle/>
          <a:p>
            <a:pPr marL="0" indent="0">
              <a:lnSpc>
                <a:spcPct val="150000"/>
              </a:lnSpc>
              <a:buNone/>
            </a:pPr>
            <a:r>
              <a:rPr lang="en-US" sz="2400" dirty="0">
                <a:solidFill>
                  <a:srgbClr val="E42A21"/>
                </a:solidFill>
              </a:rPr>
              <a:t>01</a:t>
            </a:r>
            <a:r>
              <a:rPr lang="en-US" sz="2400" dirty="0"/>
              <a:t> Our Story</a:t>
            </a:r>
          </a:p>
          <a:p>
            <a:pPr marL="0" indent="0">
              <a:lnSpc>
                <a:spcPct val="150000"/>
              </a:lnSpc>
              <a:buNone/>
            </a:pPr>
            <a:r>
              <a:rPr lang="en-US" sz="2400" dirty="0">
                <a:solidFill>
                  <a:srgbClr val="E42A21"/>
                </a:solidFill>
              </a:rPr>
              <a:t>02</a:t>
            </a:r>
            <a:r>
              <a:rPr lang="en-US" sz="2400" dirty="0"/>
              <a:t> Firstbeat Lifestyle Assessment</a:t>
            </a:r>
          </a:p>
          <a:p>
            <a:pPr marL="0" indent="0">
              <a:lnSpc>
                <a:spcPct val="150000"/>
              </a:lnSpc>
              <a:buNone/>
            </a:pPr>
            <a:r>
              <a:rPr lang="en-US" sz="2400" dirty="0">
                <a:solidFill>
                  <a:srgbClr val="E42A21"/>
                </a:solidFill>
              </a:rPr>
              <a:t>03 </a:t>
            </a:r>
            <a:r>
              <a:rPr lang="en-US" sz="2400" dirty="0"/>
              <a:t>Lifestyle Assessment in practice</a:t>
            </a:r>
          </a:p>
          <a:p>
            <a:pPr marL="0" indent="0">
              <a:lnSpc>
                <a:spcPct val="150000"/>
              </a:lnSpc>
              <a:buNone/>
            </a:pPr>
            <a:r>
              <a:rPr lang="en-US" sz="2400" dirty="0">
                <a:solidFill>
                  <a:schemeClr val="tx2"/>
                </a:solidFill>
              </a:rPr>
              <a:t>04 </a:t>
            </a:r>
            <a:r>
              <a:rPr lang="en-US" sz="2400" dirty="0"/>
              <a:t>Example reports and fitness level</a:t>
            </a:r>
            <a:endParaRPr lang="en-US" sz="2400" dirty="0">
              <a:solidFill>
                <a:schemeClr val="tx2"/>
              </a:solidFill>
            </a:endParaRPr>
          </a:p>
          <a:p>
            <a:pPr marL="0" indent="0">
              <a:lnSpc>
                <a:spcPct val="150000"/>
              </a:lnSpc>
              <a:buNone/>
            </a:pPr>
            <a:r>
              <a:rPr lang="en-US" sz="2400" dirty="0">
                <a:solidFill>
                  <a:srgbClr val="E42A21"/>
                </a:solidFill>
              </a:rPr>
              <a:t>05</a:t>
            </a:r>
            <a:r>
              <a:rPr lang="en-US" sz="2400" dirty="0"/>
              <a:t> Starting the measurement</a:t>
            </a:r>
          </a:p>
          <a:p>
            <a:pPr marL="0" indent="0">
              <a:lnSpc>
                <a:spcPct val="150000"/>
              </a:lnSpc>
              <a:buNone/>
            </a:pPr>
            <a:r>
              <a:rPr lang="en-US" sz="2400" dirty="0">
                <a:solidFill>
                  <a:srgbClr val="E42A21"/>
                </a:solidFill>
              </a:rPr>
              <a:t>06</a:t>
            </a:r>
            <a:r>
              <a:rPr lang="en-US" sz="2400" dirty="0"/>
              <a:t> During the measurement</a:t>
            </a:r>
          </a:p>
          <a:p>
            <a:pPr marL="0" indent="0">
              <a:lnSpc>
                <a:spcPct val="150000"/>
              </a:lnSpc>
              <a:buNone/>
            </a:pPr>
            <a:r>
              <a:rPr lang="en-US" sz="2400" dirty="0">
                <a:solidFill>
                  <a:srgbClr val="E42A21"/>
                </a:solidFill>
              </a:rPr>
              <a:t>07</a:t>
            </a:r>
            <a:r>
              <a:rPr lang="en-US" sz="2400" dirty="0"/>
              <a:t> Illnesses and other conditions</a:t>
            </a:r>
          </a:p>
        </p:txBody>
      </p:sp>
      <p:pic>
        <p:nvPicPr>
          <p:cNvPr id="10" name="Picture 9">
            <a:extLst>
              <a:ext uri="{FF2B5EF4-FFF2-40B4-BE49-F238E27FC236}">
                <a16:creationId xmlns:a16="http://schemas.microsoft.com/office/drawing/2014/main" id="{4DC88601-AAC1-454D-A164-0E5287F1E6C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896093" y="6441281"/>
            <a:ext cx="1073024" cy="254602"/>
          </a:xfrm>
          <a:prstGeom prst="rect">
            <a:avLst/>
          </a:prstGeom>
        </p:spPr>
      </p:pic>
    </p:spTree>
    <p:extLst>
      <p:ext uri="{BB962C8B-B14F-4D97-AF65-F5344CB8AC3E}">
        <p14:creationId xmlns:p14="http://schemas.microsoft.com/office/powerpoint/2010/main" val="3662377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99B89E6-BE17-41E9-9269-5B49BD6DC75D}"/>
              </a:ext>
            </a:extLst>
          </p:cNvPr>
          <p:cNvSpPr>
            <a:spLocks noGrp="1"/>
          </p:cNvSpPr>
          <p:nvPr>
            <p:ph type="title"/>
          </p:nvPr>
        </p:nvSpPr>
        <p:spPr/>
        <p:txBody>
          <a:bodyPr/>
          <a:lstStyle/>
          <a:p>
            <a:r>
              <a:rPr lang="fi-FI" err="1"/>
              <a:t>We</a:t>
            </a:r>
            <a:r>
              <a:rPr lang="fi-FI"/>
              <a:t> </a:t>
            </a:r>
            <a:r>
              <a:rPr lang="fi-FI" err="1"/>
              <a:t>are</a:t>
            </a:r>
            <a:r>
              <a:rPr lang="fi-FI"/>
              <a:t> </a:t>
            </a:r>
            <a:r>
              <a:rPr lang="fi-FI" err="1"/>
              <a:t>firstbeat</a:t>
            </a:r>
            <a:endParaRPr lang="en-GB"/>
          </a:p>
        </p:txBody>
      </p:sp>
      <p:sp>
        <p:nvSpPr>
          <p:cNvPr id="4" name="Date Placeholder 3">
            <a:extLst>
              <a:ext uri="{FF2B5EF4-FFF2-40B4-BE49-F238E27FC236}">
                <a16:creationId xmlns:a16="http://schemas.microsoft.com/office/drawing/2014/main" id="{633F425A-E360-45CB-8EF6-1432838A9AAA}"/>
              </a:ext>
            </a:extLst>
          </p:cNvPr>
          <p:cNvSpPr>
            <a:spLocks noGrp="1"/>
          </p:cNvSpPr>
          <p:nvPr>
            <p:ph type="dt" sz="half" idx="10"/>
          </p:nvPr>
        </p:nvSpPr>
        <p:spPr/>
        <p:txBody>
          <a:bodyPr/>
          <a:lstStyle/>
          <a:p>
            <a:fld id="{458FC569-C896-477F-98AB-5B4070365F27}" type="datetime4">
              <a:rPr lang="en-GB" smtClean="0"/>
              <a:pPr/>
              <a:t>28 May 2019</a:t>
            </a:fld>
            <a:endParaRPr lang="en-GB"/>
          </a:p>
        </p:txBody>
      </p:sp>
      <p:sp>
        <p:nvSpPr>
          <p:cNvPr id="5" name="Slide Number Placeholder 4">
            <a:extLst>
              <a:ext uri="{FF2B5EF4-FFF2-40B4-BE49-F238E27FC236}">
                <a16:creationId xmlns:a16="http://schemas.microsoft.com/office/drawing/2014/main" id="{222E1CD7-B942-4C6D-8E52-1856F94B772D}"/>
              </a:ext>
            </a:extLst>
          </p:cNvPr>
          <p:cNvSpPr>
            <a:spLocks noGrp="1"/>
          </p:cNvSpPr>
          <p:nvPr>
            <p:ph type="sldNum" sz="quarter" idx="12"/>
          </p:nvPr>
        </p:nvSpPr>
        <p:spPr/>
        <p:txBody>
          <a:bodyPr/>
          <a:lstStyle/>
          <a:p>
            <a:fld id="{9EB19F1D-2A8F-4A4B-9DCE-6842248F8C29}" type="slidenum">
              <a:rPr lang="en-GB" smtClean="0"/>
              <a:pPr/>
              <a:t>3</a:t>
            </a:fld>
            <a:endParaRPr lang="en-GB"/>
          </a:p>
        </p:txBody>
      </p:sp>
      <p:sp>
        <p:nvSpPr>
          <p:cNvPr id="2" name="Content Placeholder 1">
            <a:extLst>
              <a:ext uri="{FF2B5EF4-FFF2-40B4-BE49-F238E27FC236}">
                <a16:creationId xmlns:a16="http://schemas.microsoft.com/office/drawing/2014/main" id="{90CA3396-B11B-4AAA-A2B5-9FABFB4755AC}"/>
              </a:ext>
            </a:extLst>
          </p:cNvPr>
          <p:cNvSpPr>
            <a:spLocks noGrp="1"/>
          </p:cNvSpPr>
          <p:nvPr>
            <p:ph type="body" sz="quarter" idx="13"/>
          </p:nvPr>
        </p:nvSpPr>
        <p:spPr>
          <a:xfrm>
            <a:off x="6440488" y="1429880"/>
            <a:ext cx="5092700" cy="3625879"/>
          </a:xfrm>
        </p:spPr>
        <p:txBody>
          <a:bodyPr/>
          <a:lstStyle/>
          <a:p>
            <a:pPr marL="0" indent="0">
              <a:buNone/>
            </a:pPr>
            <a:endParaRPr lang="en-GB" sz="1800" dirty="0">
              <a:cs typeface="Calibri" panose="020F0502020204030204" pitchFamily="34" charset="0"/>
            </a:endParaRPr>
          </a:p>
          <a:p>
            <a:pPr marL="0" indent="0">
              <a:buNone/>
            </a:pPr>
            <a:endParaRPr lang="en-GB" sz="1800" dirty="0">
              <a:cs typeface="Calibri" panose="020F0502020204030204" pitchFamily="34" charset="0"/>
            </a:endParaRPr>
          </a:p>
          <a:p>
            <a:pPr marL="0" indent="0">
              <a:buNone/>
            </a:pPr>
            <a:endParaRPr lang="en-GB" sz="1800" dirty="0">
              <a:cs typeface="Calibri" panose="020F0502020204030204" pitchFamily="34" charset="0"/>
            </a:endParaRPr>
          </a:p>
          <a:p>
            <a:pPr marL="0" indent="0">
              <a:buNone/>
            </a:pPr>
            <a:endParaRPr lang="en-GB" sz="1800" dirty="0">
              <a:cs typeface="Calibri" panose="020F0502020204030204" pitchFamily="34" charset="0"/>
            </a:endParaRPr>
          </a:p>
          <a:p>
            <a:pPr marL="0" indent="0">
              <a:buNone/>
            </a:pPr>
            <a:endParaRPr lang="en-GB" sz="1800" dirty="0">
              <a:cs typeface="Calibri" panose="020F0502020204030204" pitchFamily="34" charset="0"/>
            </a:endParaRPr>
          </a:p>
          <a:p>
            <a:pPr marL="0" indent="0">
              <a:buNone/>
            </a:pPr>
            <a:endParaRPr lang="en-GB" sz="1800" dirty="0">
              <a:cs typeface="Calibri" panose="020F0502020204030204" pitchFamily="34" charset="0"/>
            </a:endParaRPr>
          </a:p>
          <a:p>
            <a:pPr marL="0" indent="0">
              <a:buNone/>
            </a:pPr>
            <a:r>
              <a:rPr lang="en-GB" sz="1800" dirty="0">
                <a:cs typeface="Calibri" panose="020F0502020204030204" pitchFamily="34" charset="0"/>
              </a:rPr>
              <a:t>We help every individual </a:t>
            </a:r>
            <a:r>
              <a:rPr lang="en-GB" sz="1800" dirty="0">
                <a:latin typeface="Calibri" panose="020F0502020204030204" pitchFamily="34" charset="0"/>
                <a:cs typeface="Calibri" panose="020F0502020204030204" pitchFamily="34" charset="0"/>
              </a:rPr>
              <a:t>reach their health and performance potential with science-backed confidence. </a:t>
            </a:r>
            <a:endParaRPr lang="en-GB" sz="1800" dirty="0">
              <a:cs typeface="Calibri" panose="020F0502020204030204" pitchFamily="34" charset="0"/>
            </a:endParaRPr>
          </a:p>
          <a:p>
            <a:pPr marL="0" indent="0">
              <a:buNone/>
            </a:pPr>
            <a:endParaRPr lang="en-GB" sz="1000" dirty="0">
              <a:cs typeface="Calibri" panose="020F0502020204030204" pitchFamily="34" charset="0"/>
            </a:endParaRPr>
          </a:p>
          <a:p>
            <a:pPr>
              <a:spcBef>
                <a:spcPts val="600"/>
              </a:spcBef>
              <a:spcAft>
                <a:spcPts val="600"/>
              </a:spcAft>
            </a:pPr>
            <a:r>
              <a:rPr lang="en-GB" sz="1800" dirty="0"/>
              <a:t>Founded in </a:t>
            </a:r>
            <a:r>
              <a:rPr lang="en-GB" sz="1800" dirty="0" err="1"/>
              <a:t>Jyväskylä</a:t>
            </a:r>
            <a:r>
              <a:rPr lang="en-GB" sz="1800" dirty="0"/>
              <a:t> in 2002</a:t>
            </a:r>
          </a:p>
          <a:p>
            <a:pPr>
              <a:spcBef>
                <a:spcPts val="600"/>
              </a:spcBef>
              <a:spcAft>
                <a:spcPts val="600"/>
              </a:spcAft>
            </a:pPr>
            <a:r>
              <a:rPr lang="en-GB" sz="1800" dirty="0"/>
              <a:t>Firstbeat is a fast-growing technology company employing over 140 people in Finland, Sweden, UK, Germany, and US. </a:t>
            </a:r>
          </a:p>
          <a:p>
            <a:pPr>
              <a:spcBef>
                <a:spcPts val="600"/>
              </a:spcBef>
              <a:spcAft>
                <a:spcPts val="600"/>
              </a:spcAft>
            </a:pPr>
            <a:r>
              <a:rPr lang="en-GB" sz="1800" dirty="0"/>
              <a:t>Customers in over 40 countries.</a:t>
            </a:r>
          </a:p>
          <a:p>
            <a:pPr>
              <a:spcBef>
                <a:spcPts val="600"/>
              </a:spcBef>
              <a:spcAft>
                <a:spcPts val="600"/>
              </a:spcAft>
            </a:pPr>
            <a:r>
              <a:rPr lang="en-GB" sz="1800" dirty="0"/>
              <a:t>Our story began 20 years ago with a breakthrough in a Finnish sports-science lab, when our founders successfully modelled human physiology using heart rate variability (HRV) data and mathematics. </a:t>
            </a:r>
          </a:p>
          <a:p>
            <a:endParaRPr lang="en-GB" dirty="0"/>
          </a:p>
          <a:p>
            <a:endParaRPr lang="en-GB" dirty="0"/>
          </a:p>
          <a:p>
            <a:endParaRPr lang="en-GB" dirty="0"/>
          </a:p>
          <a:p>
            <a:pPr marL="0" indent="0">
              <a:buNone/>
            </a:pPr>
            <a:r>
              <a:rPr lang="en-GB" dirty="0"/>
              <a:t> </a:t>
            </a:r>
          </a:p>
          <a:p>
            <a:endParaRPr lang="en-GB" dirty="0"/>
          </a:p>
        </p:txBody>
      </p:sp>
      <p:pic>
        <p:nvPicPr>
          <p:cNvPr id="7" name="Picture 5">
            <a:extLst>
              <a:ext uri="{FF2B5EF4-FFF2-40B4-BE49-F238E27FC236}">
                <a16:creationId xmlns:a16="http://schemas.microsoft.com/office/drawing/2014/main" id="{6DDF728B-6D19-4693-898F-879ADA0478F3}"/>
              </a:ext>
            </a:extLst>
          </p:cNvPr>
          <p:cNvPicPr>
            <a:picLocks noChangeAspect="1"/>
          </p:cNvPicPr>
          <p:nvPr/>
        </p:nvPicPr>
        <p:blipFill rotWithShape="1">
          <a:blip r:embed="rId2"/>
          <a:srcRect t="38315" b="14357"/>
          <a:stretch/>
        </p:blipFill>
        <p:spPr>
          <a:xfrm>
            <a:off x="219075" y="940234"/>
            <a:ext cx="5834146" cy="1553156"/>
          </a:xfrm>
          <a:prstGeom prst="rect">
            <a:avLst/>
          </a:prstGeom>
        </p:spPr>
      </p:pic>
      <p:pic>
        <p:nvPicPr>
          <p:cNvPr id="9" name="Picture 6" descr="A close up of a map&#10;&#10;Description automatically generated">
            <a:extLst>
              <a:ext uri="{FF2B5EF4-FFF2-40B4-BE49-F238E27FC236}">
                <a16:creationId xmlns:a16="http://schemas.microsoft.com/office/drawing/2014/main" id="{699C9F83-7BF3-4858-A1D3-9DF96E278493}"/>
              </a:ext>
            </a:extLst>
          </p:cNvPr>
          <p:cNvPicPr>
            <a:picLocks noChangeAspect="1"/>
          </p:cNvPicPr>
          <p:nvPr/>
        </p:nvPicPr>
        <p:blipFill rotWithShape="1">
          <a:blip r:embed="rId3">
            <a:extLst>
              <a:ext uri="{28A0092B-C50C-407E-A947-70E740481C1C}">
                <a14:useLocalDpi xmlns:a14="http://schemas.microsoft.com/office/drawing/2010/main" val="0"/>
              </a:ext>
            </a:extLst>
          </a:blip>
          <a:srcRect l="3451" t="18687" r="2010"/>
          <a:stretch/>
        </p:blipFill>
        <p:spPr>
          <a:xfrm>
            <a:off x="0" y="2641723"/>
            <a:ext cx="6440488" cy="3115928"/>
          </a:xfrm>
          <a:prstGeom prst="rect">
            <a:avLst/>
          </a:prstGeom>
        </p:spPr>
      </p:pic>
    </p:spTree>
    <p:extLst>
      <p:ext uri="{BB962C8B-B14F-4D97-AF65-F5344CB8AC3E}">
        <p14:creationId xmlns:p14="http://schemas.microsoft.com/office/powerpoint/2010/main" val="2178557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5F10C-B336-6540-BE68-E1678D371F68}"/>
              </a:ext>
            </a:extLst>
          </p:cNvPr>
          <p:cNvSpPr>
            <a:spLocks noGrp="1"/>
          </p:cNvSpPr>
          <p:nvPr>
            <p:ph type="title"/>
          </p:nvPr>
        </p:nvSpPr>
        <p:spPr/>
        <p:txBody>
          <a:bodyPr/>
          <a:lstStyle/>
          <a:p>
            <a:r>
              <a:rPr lang="en"/>
              <a:t>Trusted and used by millions of people</a:t>
            </a:r>
            <a:endParaRPr lang="fi-FI"/>
          </a:p>
        </p:txBody>
      </p:sp>
      <p:sp>
        <p:nvSpPr>
          <p:cNvPr id="3" name="Date Placeholder 2">
            <a:extLst>
              <a:ext uri="{FF2B5EF4-FFF2-40B4-BE49-F238E27FC236}">
                <a16:creationId xmlns:a16="http://schemas.microsoft.com/office/drawing/2014/main" id="{9A574428-5555-7E4B-BCE3-950D9055B5CC}"/>
              </a:ext>
            </a:extLst>
          </p:cNvPr>
          <p:cNvSpPr>
            <a:spLocks noGrp="1"/>
          </p:cNvSpPr>
          <p:nvPr>
            <p:ph type="dt" sz="half" idx="10"/>
          </p:nvPr>
        </p:nvSpPr>
        <p:spPr/>
        <p:txBody>
          <a:bodyPr/>
          <a:lstStyle/>
          <a:p>
            <a:fld id="{B6F8662D-E2D7-4891-8466-686536B6E1B5}" type="datetime4">
              <a:rPr lang="en-GB" smtClean="0"/>
              <a:t>28 May 2019</a:t>
            </a:fld>
            <a:endParaRPr lang="en-GB"/>
          </a:p>
        </p:txBody>
      </p:sp>
      <p:sp>
        <p:nvSpPr>
          <p:cNvPr id="4" name="Slide Number Placeholder 3">
            <a:extLst>
              <a:ext uri="{FF2B5EF4-FFF2-40B4-BE49-F238E27FC236}">
                <a16:creationId xmlns:a16="http://schemas.microsoft.com/office/drawing/2014/main" id="{C4318E78-2595-CE41-8543-9E98270702BA}"/>
              </a:ext>
            </a:extLst>
          </p:cNvPr>
          <p:cNvSpPr>
            <a:spLocks noGrp="1"/>
          </p:cNvSpPr>
          <p:nvPr>
            <p:ph type="sldNum" sz="quarter" idx="12"/>
          </p:nvPr>
        </p:nvSpPr>
        <p:spPr/>
        <p:txBody>
          <a:bodyPr/>
          <a:lstStyle/>
          <a:p>
            <a:fld id="{9EB19F1D-2A8F-4A4B-9DCE-6842248F8C29}" type="slidenum">
              <a:rPr lang="en-GB" smtClean="0"/>
              <a:t>4</a:t>
            </a:fld>
            <a:endParaRPr lang="en-GB"/>
          </a:p>
        </p:txBody>
      </p:sp>
      <p:sp>
        <p:nvSpPr>
          <p:cNvPr id="5" name="Text Placeholder 4">
            <a:extLst>
              <a:ext uri="{FF2B5EF4-FFF2-40B4-BE49-F238E27FC236}">
                <a16:creationId xmlns:a16="http://schemas.microsoft.com/office/drawing/2014/main" id="{74FD3A3F-A817-A845-BB08-A3975223F5E7}"/>
              </a:ext>
            </a:extLst>
          </p:cNvPr>
          <p:cNvSpPr>
            <a:spLocks noGrp="1"/>
          </p:cNvSpPr>
          <p:nvPr>
            <p:ph type="body" sz="quarter" idx="13"/>
          </p:nvPr>
        </p:nvSpPr>
        <p:spPr>
          <a:xfrm>
            <a:off x="4555600" y="2346912"/>
            <a:ext cx="3080799" cy="800100"/>
          </a:xfrm>
        </p:spPr>
        <p:txBody>
          <a:bodyPr/>
          <a:lstStyle/>
          <a:p>
            <a:r>
              <a:rPr lang="en"/>
              <a:t>Firstbeat’s </a:t>
            </a:r>
            <a:r>
              <a:rPr lang="en-US"/>
              <a:t>advanced performance </a:t>
            </a:r>
            <a:r>
              <a:rPr lang="en"/>
              <a:t> analytics are integrated into over </a:t>
            </a:r>
            <a:r>
              <a:rPr lang="en" b="1"/>
              <a:t>100 wearables </a:t>
            </a:r>
            <a:r>
              <a:rPr lang="en"/>
              <a:t>to provide meaningful insights for fitness and lifestyle. </a:t>
            </a:r>
          </a:p>
          <a:p>
            <a:endParaRPr lang="fi-FI"/>
          </a:p>
        </p:txBody>
      </p:sp>
      <p:sp>
        <p:nvSpPr>
          <p:cNvPr id="6" name="Text Placeholder 5">
            <a:extLst>
              <a:ext uri="{FF2B5EF4-FFF2-40B4-BE49-F238E27FC236}">
                <a16:creationId xmlns:a16="http://schemas.microsoft.com/office/drawing/2014/main" id="{4D54CCC0-1E23-2E40-AE52-356E5B200984}"/>
              </a:ext>
            </a:extLst>
          </p:cNvPr>
          <p:cNvSpPr>
            <a:spLocks noGrp="1"/>
          </p:cNvSpPr>
          <p:nvPr>
            <p:ph type="body" sz="quarter" idx="14"/>
          </p:nvPr>
        </p:nvSpPr>
        <p:spPr>
          <a:xfrm>
            <a:off x="4257675" y="1889712"/>
            <a:ext cx="3676650" cy="342900"/>
          </a:xfrm>
        </p:spPr>
        <p:txBody>
          <a:bodyPr/>
          <a:lstStyle/>
          <a:p>
            <a:r>
              <a:rPr lang="fi-FI"/>
              <a:t>CONSUMER PRODUCTS</a:t>
            </a:r>
          </a:p>
        </p:txBody>
      </p:sp>
      <p:sp>
        <p:nvSpPr>
          <p:cNvPr id="9" name="Text Placeholder 8">
            <a:extLst>
              <a:ext uri="{FF2B5EF4-FFF2-40B4-BE49-F238E27FC236}">
                <a16:creationId xmlns:a16="http://schemas.microsoft.com/office/drawing/2014/main" id="{5E89F444-22DA-8743-B767-AE916A0A85FB}"/>
              </a:ext>
            </a:extLst>
          </p:cNvPr>
          <p:cNvSpPr>
            <a:spLocks noGrp="1"/>
          </p:cNvSpPr>
          <p:nvPr>
            <p:ph type="body" sz="quarter" idx="17"/>
          </p:nvPr>
        </p:nvSpPr>
        <p:spPr>
          <a:xfrm>
            <a:off x="717024" y="2346912"/>
            <a:ext cx="3080799" cy="800100"/>
          </a:xfrm>
        </p:spPr>
        <p:txBody>
          <a:bodyPr/>
          <a:lstStyle/>
          <a:p>
            <a:pPr>
              <a:lnSpc>
                <a:spcPct val="100000"/>
              </a:lnSpc>
            </a:pPr>
            <a:r>
              <a:rPr lang="en" dirty="0">
                <a:cs typeface="Segoe UI" panose="020B0502040204020203" pitchFamily="34" charset="0"/>
              </a:rPr>
              <a:t>More than </a:t>
            </a:r>
            <a:r>
              <a:rPr lang="en" b="1" dirty="0">
                <a:cs typeface="Segoe UI" panose="020B0502040204020203" pitchFamily="34" charset="0"/>
              </a:rPr>
              <a:t>23 000 </a:t>
            </a:r>
            <a:r>
              <a:rPr lang="en" dirty="0">
                <a:cs typeface="Segoe UI" panose="020B0502040204020203" pitchFamily="34" charset="0"/>
              </a:rPr>
              <a:t>professional athletes and </a:t>
            </a:r>
            <a:r>
              <a:rPr lang="en" b="1" dirty="0">
                <a:cs typeface="Segoe UI" panose="020B0502040204020203" pitchFamily="34" charset="0"/>
              </a:rPr>
              <a:t>1000</a:t>
            </a:r>
            <a:r>
              <a:rPr lang="en" dirty="0">
                <a:cs typeface="Segoe UI" panose="020B0502040204020203" pitchFamily="34" charset="0"/>
              </a:rPr>
              <a:t> teams worldwide use </a:t>
            </a:r>
            <a:r>
              <a:rPr lang="en" dirty="0" err="1">
                <a:cs typeface="Segoe UI" panose="020B0502040204020203" pitchFamily="34" charset="0"/>
              </a:rPr>
              <a:t>Firstbeat</a:t>
            </a:r>
            <a:r>
              <a:rPr lang="en" dirty="0">
                <a:cs typeface="Segoe UI" panose="020B0502040204020203" pitchFamily="34" charset="0"/>
              </a:rPr>
              <a:t> solutions to improve performance.</a:t>
            </a:r>
          </a:p>
          <a:p>
            <a:endParaRPr lang="fi-FI" dirty="0"/>
          </a:p>
        </p:txBody>
      </p:sp>
      <p:sp>
        <p:nvSpPr>
          <p:cNvPr id="10" name="Text Placeholder 9">
            <a:extLst>
              <a:ext uri="{FF2B5EF4-FFF2-40B4-BE49-F238E27FC236}">
                <a16:creationId xmlns:a16="http://schemas.microsoft.com/office/drawing/2014/main" id="{637C0843-9BA8-1D42-B312-8CCA0D055324}"/>
              </a:ext>
            </a:extLst>
          </p:cNvPr>
          <p:cNvSpPr>
            <a:spLocks noGrp="1"/>
          </p:cNvSpPr>
          <p:nvPr>
            <p:ph type="body" sz="quarter" idx="18"/>
          </p:nvPr>
        </p:nvSpPr>
        <p:spPr>
          <a:xfrm>
            <a:off x="419100" y="1889712"/>
            <a:ext cx="3676650" cy="342900"/>
          </a:xfrm>
        </p:spPr>
        <p:txBody>
          <a:bodyPr/>
          <a:lstStyle/>
          <a:p>
            <a:r>
              <a:rPr lang="fi-FI"/>
              <a:t>PROFESSIONAL SPORTS</a:t>
            </a:r>
          </a:p>
        </p:txBody>
      </p:sp>
      <p:sp>
        <p:nvSpPr>
          <p:cNvPr id="13" name="Text Placeholder 12">
            <a:extLst>
              <a:ext uri="{FF2B5EF4-FFF2-40B4-BE49-F238E27FC236}">
                <a16:creationId xmlns:a16="http://schemas.microsoft.com/office/drawing/2014/main" id="{9F353B53-151A-F845-B68E-2154D7541745}"/>
              </a:ext>
            </a:extLst>
          </p:cNvPr>
          <p:cNvSpPr>
            <a:spLocks noGrp="1"/>
          </p:cNvSpPr>
          <p:nvPr>
            <p:ph type="body" sz="quarter" idx="21"/>
          </p:nvPr>
        </p:nvSpPr>
        <p:spPr>
          <a:xfrm>
            <a:off x="8452149" y="2346912"/>
            <a:ext cx="3080799" cy="800100"/>
          </a:xfrm>
        </p:spPr>
        <p:txBody>
          <a:bodyPr/>
          <a:lstStyle/>
          <a:p>
            <a:r>
              <a:rPr lang="en"/>
              <a:t>Firstbeat Lifestyle Assessment has been delivered to </a:t>
            </a:r>
            <a:r>
              <a:rPr lang="en" b="1"/>
              <a:t>300 000 </a:t>
            </a:r>
            <a:r>
              <a:rPr lang="en"/>
              <a:t>employee</a:t>
            </a:r>
            <a:r>
              <a:rPr lang="en-US"/>
              <a:t>s</a:t>
            </a:r>
            <a:r>
              <a:rPr lang="en"/>
              <a:t> for lifestyle health screening and coaching</a:t>
            </a:r>
          </a:p>
          <a:p>
            <a:endParaRPr lang="fi-FI"/>
          </a:p>
        </p:txBody>
      </p:sp>
      <p:sp>
        <p:nvSpPr>
          <p:cNvPr id="14" name="Text Placeholder 13">
            <a:extLst>
              <a:ext uri="{FF2B5EF4-FFF2-40B4-BE49-F238E27FC236}">
                <a16:creationId xmlns:a16="http://schemas.microsoft.com/office/drawing/2014/main" id="{78439855-3C53-C24E-9BF4-EDD758D50B52}"/>
              </a:ext>
            </a:extLst>
          </p:cNvPr>
          <p:cNvSpPr>
            <a:spLocks noGrp="1"/>
          </p:cNvSpPr>
          <p:nvPr>
            <p:ph type="body" sz="quarter" idx="22"/>
          </p:nvPr>
        </p:nvSpPr>
        <p:spPr>
          <a:xfrm>
            <a:off x="8086725" y="1889712"/>
            <a:ext cx="3676650" cy="342900"/>
          </a:xfrm>
        </p:spPr>
        <p:txBody>
          <a:bodyPr/>
          <a:lstStyle/>
          <a:p>
            <a:r>
              <a:rPr lang="fi-FI"/>
              <a:t>WELLNESS SERVICES</a:t>
            </a:r>
          </a:p>
        </p:txBody>
      </p:sp>
      <p:pic>
        <p:nvPicPr>
          <p:cNvPr id="17" name="Picture 16">
            <a:extLst>
              <a:ext uri="{FF2B5EF4-FFF2-40B4-BE49-F238E27FC236}">
                <a16:creationId xmlns:a16="http://schemas.microsoft.com/office/drawing/2014/main" id="{6F72E8BE-567D-0F43-8FDF-F40882DD16DF}"/>
              </a:ext>
            </a:extLst>
          </p:cNvPr>
          <p:cNvPicPr>
            <a:picLocks noChangeAspect="1"/>
          </p:cNvPicPr>
          <p:nvPr/>
        </p:nvPicPr>
        <p:blipFill rotWithShape="1">
          <a:blip r:embed="rId2">
            <a:extLst>
              <a:ext uri="{28A0092B-C50C-407E-A947-70E740481C1C}">
                <a14:useLocalDpi xmlns:a14="http://schemas.microsoft.com/office/drawing/2010/main" val="0"/>
              </a:ext>
            </a:extLst>
          </a:blip>
          <a:srcRect r="36106"/>
          <a:stretch/>
        </p:blipFill>
        <p:spPr>
          <a:xfrm>
            <a:off x="555834" y="3577044"/>
            <a:ext cx="3565418" cy="759531"/>
          </a:xfrm>
          <a:prstGeom prst="rect">
            <a:avLst/>
          </a:prstGeom>
        </p:spPr>
      </p:pic>
      <p:pic>
        <p:nvPicPr>
          <p:cNvPr id="18" name="Picture 17">
            <a:extLst>
              <a:ext uri="{FF2B5EF4-FFF2-40B4-BE49-F238E27FC236}">
                <a16:creationId xmlns:a16="http://schemas.microsoft.com/office/drawing/2014/main" id="{40B4439C-B4C0-C845-B38A-BD0F31C5F968}"/>
              </a:ext>
            </a:extLst>
          </p:cNvPr>
          <p:cNvPicPr>
            <a:picLocks noChangeAspect="1"/>
          </p:cNvPicPr>
          <p:nvPr/>
        </p:nvPicPr>
        <p:blipFill rotWithShape="1">
          <a:blip r:embed="rId2">
            <a:extLst>
              <a:ext uri="{28A0092B-C50C-407E-A947-70E740481C1C}">
                <a14:useLocalDpi xmlns:a14="http://schemas.microsoft.com/office/drawing/2010/main" val="0"/>
              </a:ext>
            </a:extLst>
          </a:blip>
          <a:srcRect l="59204"/>
          <a:stretch/>
        </p:blipFill>
        <p:spPr>
          <a:xfrm>
            <a:off x="1159183" y="4400666"/>
            <a:ext cx="2276534" cy="759531"/>
          </a:xfrm>
          <a:prstGeom prst="rect">
            <a:avLst/>
          </a:prstGeom>
        </p:spPr>
      </p:pic>
      <p:pic>
        <p:nvPicPr>
          <p:cNvPr id="19" name="Kuva 5">
            <a:extLst>
              <a:ext uri="{FF2B5EF4-FFF2-40B4-BE49-F238E27FC236}">
                <a16:creationId xmlns:a16="http://schemas.microsoft.com/office/drawing/2014/main" id="{7E8AE2F6-3C70-614D-B4C5-C033DF7E96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9700" y="5139088"/>
            <a:ext cx="1100121" cy="580539"/>
          </a:xfrm>
          <a:prstGeom prst="rect">
            <a:avLst/>
          </a:prstGeom>
        </p:spPr>
      </p:pic>
      <p:pic>
        <p:nvPicPr>
          <p:cNvPr id="20" name="Picture 82">
            <a:extLst>
              <a:ext uri="{FF2B5EF4-FFF2-40B4-BE49-F238E27FC236}">
                <a16:creationId xmlns:a16="http://schemas.microsoft.com/office/drawing/2014/main" id="{6427B42A-4D51-8C43-B6F7-A4D97BC22E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4168" y="3514461"/>
            <a:ext cx="2102460" cy="1624628"/>
          </a:xfrm>
          <a:prstGeom prst="rect">
            <a:avLst/>
          </a:prstGeom>
        </p:spPr>
      </p:pic>
      <p:pic>
        <p:nvPicPr>
          <p:cNvPr id="21" name="Picture 20">
            <a:extLst>
              <a:ext uri="{FF2B5EF4-FFF2-40B4-BE49-F238E27FC236}">
                <a16:creationId xmlns:a16="http://schemas.microsoft.com/office/drawing/2014/main" id="{30D7FD34-C031-8144-9E8E-D0752541314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38171" y="3583755"/>
            <a:ext cx="678304" cy="195665"/>
          </a:xfrm>
          <a:prstGeom prst="rect">
            <a:avLst/>
          </a:prstGeom>
        </p:spPr>
      </p:pic>
      <p:pic>
        <p:nvPicPr>
          <p:cNvPr id="22" name="Picture 21">
            <a:extLst>
              <a:ext uri="{FF2B5EF4-FFF2-40B4-BE49-F238E27FC236}">
                <a16:creationId xmlns:a16="http://schemas.microsoft.com/office/drawing/2014/main" id="{27068404-54A8-0241-9F5E-2186E462A0F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20375" y="4848439"/>
            <a:ext cx="699278" cy="174905"/>
          </a:xfrm>
          <a:prstGeom prst="rect">
            <a:avLst/>
          </a:prstGeom>
        </p:spPr>
      </p:pic>
      <p:pic>
        <p:nvPicPr>
          <p:cNvPr id="23" name="Picture 22">
            <a:extLst>
              <a:ext uri="{FF2B5EF4-FFF2-40B4-BE49-F238E27FC236}">
                <a16:creationId xmlns:a16="http://schemas.microsoft.com/office/drawing/2014/main" id="{3DBE1BCE-B272-A042-AC25-29C80161107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79588" y="4326775"/>
            <a:ext cx="1131108" cy="442332"/>
          </a:xfrm>
          <a:prstGeom prst="rect">
            <a:avLst/>
          </a:prstGeom>
        </p:spPr>
      </p:pic>
      <p:pic>
        <p:nvPicPr>
          <p:cNvPr id="24" name="Picture 23">
            <a:extLst>
              <a:ext uri="{FF2B5EF4-FFF2-40B4-BE49-F238E27FC236}">
                <a16:creationId xmlns:a16="http://schemas.microsoft.com/office/drawing/2014/main" id="{F24F05B5-B24F-E34D-AE36-C83E1B7EDF3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299678" y="5176179"/>
            <a:ext cx="753900" cy="452126"/>
          </a:xfrm>
          <a:prstGeom prst="rect">
            <a:avLst/>
          </a:prstGeom>
        </p:spPr>
      </p:pic>
      <p:pic>
        <p:nvPicPr>
          <p:cNvPr id="25" name="Picture 24">
            <a:extLst>
              <a:ext uri="{FF2B5EF4-FFF2-40B4-BE49-F238E27FC236}">
                <a16:creationId xmlns:a16="http://schemas.microsoft.com/office/drawing/2014/main" id="{3A1EECD3-4E3C-8847-9AEE-FCF86EF1289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738171" y="3956564"/>
            <a:ext cx="730147" cy="255551"/>
          </a:xfrm>
          <a:prstGeom prst="rect">
            <a:avLst/>
          </a:prstGeom>
        </p:spPr>
      </p:pic>
      <p:pic>
        <p:nvPicPr>
          <p:cNvPr id="26" name="Picture 85">
            <a:extLst>
              <a:ext uri="{FF2B5EF4-FFF2-40B4-BE49-F238E27FC236}">
                <a16:creationId xmlns:a16="http://schemas.microsoft.com/office/drawing/2014/main" id="{50F6D54B-B119-E64F-AAFF-A5596249924A}"/>
              </a:ext>
            </a:extLst>
          </p:cNvPr>
          <p:cNvPicPr>
            <a:picLocks noChangeAspect="1"/>
          </p:cNvPicPr>
          <p:nvPr/>
        </p:nvPicPr>
        <p:blipFill>
          <a:blip r:embed="rId10"/>
          <a:stretch>
            <a:fillRect/>
          </a:stretch>
        </p:blipFill>
        <p:spPr>
          <a:xfrm>
            <a:off x="8520201" y="4579658"/>
            <a:ext cx="912278" cy="580540"/>
          </a:xfrm>
          <a:prstGeom prst="rect">
            <a:avLst/>
          </a:prstGeom>
        </p:spPr>
      </p:pic>
      <p:pic>
        <p:nvPicPr>
          <p:cNvPr id="27" name="Picture 86">
            <a:extLst>
              <a:ext uri="{FF2B5EF4-FFF2-40B4-BE49-F238E27FC236}">
                <a16:creationId xmlns:a16="http://schemas.microsoft.com/office/drawing/2014/main" id="{3AE56A42-ED64-BA41-BF46-9CF42E8140DE}"/>
              </a:ext>
            </a:extLst>
          </p:cNvPr>
          <p:cNvPicPr>
            <a:picLocks noChangeAspect="1"/>
          </p:cNvPicPr>
          <p:nvPr/>
        </p:nvPicPr>
        <p:blipFill rotWithShape="1">
          <a:blip r:embed="rId11"/>
          <a:srcRect t="72682"/>
          <a:stretch/>
        </p:blipFill>
        <p:spPr>
          <a:xfrm>
            <a:off x="8970996" y="5162514"/>
            <a:ext cx="1279659" cy="306177"/>
          </a:xfrm>
          <a:prstGeom prst="rect">
            <a:avLst/>
          </a:prstGeom>
        </p:spPr>
      </p:pic>
      <p:pic>
        <p:nvPicPr>
          <p:cNvPr id="28" name="Picture 87">
            <a:extLst>
              <a:ext uri="{FF2B5EF4-FFF2-40B4-BE49-F238E27FC236}">
                <a16:creationId xmlns:a16="http://schemas.microsoft.com/office/drawing/2014/main" id="{A4FEB988-2F8F-474D-BFDD-06FC8EB9868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572492" y="4126055"/>
            <a:ext cx="595032" cy="332417"/>
          </a:xfrm>
          <a:prstGeom prst="rect">
            <a:avLst/>
          </a:prstGeom>
        </p:spPr>
      </p:pic>
      <p:pic>
        <p:nvPicPr>
          <p:cNvPr id="29" name="Picture 88">
            <a:extLst>
              <a:ext uri="{FF2B5EF4-FFF2-40B4-BE49-F238E27FC236}">
                <a16:creationId xmlns:a16="http://schemas.microsoft.com/office/drawing/2014/main" id="{0C6576FC-F387-E84D-B4A0-2BB4B8EF852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8584411" y="4151121"/>
            <a:ext cx="916649" cy="282287"/>
          </a:xfrm>
          <a:prstGeom prst="rect">
            <a:avLst/>
          </a:prstGeom>
        </p:spPr>
      </p:pic>
      <p:pic>
        <p:nvPicPr>
          <p:cNvPr id="30" name="Picture 89">
            <a:extLst>
              <a:ext uri="{FF2B5EF4-FFF2-40B4-BE49-F238E27FC236}">
                <a16:creationId xmlns:a16="http://schemas.microsoft.com/office/drawing/2014/main" id="{25CA0F7E-0B62-A643-ACC9-7821E002029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375947" y="3477334"/>
            <a:ext cx="449035" cy="449035"/>
          </a:xfrm>
          <a:prstGeom prst="rect">
            <a:avLst/>
          </a:prstGeom>
        </p:spPr>
      </p:pic>
      <p:pic>
        <p:nvPicPr>
          <p:cNvPr id="31" name="Picture 90">
            <a:extLst>
              <a:ext uri="{FF2B5EF4-FFF2-40B4-BE49-F238E27FC236}">
                <a16:creationId xmlns:a16="http://schemas.microsoft.com/office/drawing/2014/main" id="{B178B7B1-8EA9-B84E-9FE8-370BAFB2048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57877" y="3518206"/>
            <a:ext cx="634514" cy="402865"/>
          </a:xfrm>
          <a:prstGeom prst="rect">
            <a:avLst/>
          </a:prstGeom>
        </p:spPr>
      </p:pic>
      <p:pic>
        <p:nvPicPr>
          <p:cNvPr id="32" name="Picture 91">
            <a:extLst>
              <a:ext uri="{FF2B5EF4-FFF2-40B4-BE49-F238E27FC236}">
                <a16:creationId xmlns:a16="http://schemas.microsoft.com/office/drawing/2014/main" id="{C491CC35-7A36-B44E-A7DF-A530960CB8FA}"/>
              </a:ext>
            </a:extLst>
          </p:cNvPr>
          <p:cNvPicPr>
            <a:picLocks noChangeAspect="1"/>
          </p:cNvPicPr>
          <p:nvPr/>
        </p:nvPicPr>
        <p:blipFill>
          <a:blip r:embed="rId16"/>
          <a:stretch>
            <a:fillRect/>
          </a:stretch>
        </p:blipFill>
        <p:spPr>
          <a:xfrm>
            <a:off x="10732044" y="3521739"/>
            <a:ext cx="587188" cy="293594"/>
          </a:xfrm>
          <a:prstGeom prst="rect">
            <a:avLst/>
          </a:prstGeom>
        </p:spPr>
      </p:pic>
      <p:pic>
        <p:nvPicPr>
          <p:cNvPr id="33" name="Picture 92">
            <a:extLst>
              <a:ext uri="{FF2B5EF4-FFF2-40B4-BE49-F238E27FC236}">
                <a16:creationId xmlns:a16="http://schemas.microsoft.com/office/drawing/2014/main" id="{27DE1F3C-D0C0-B04B-8FA3-76CDA50B964D}"/>
              </a:ext>
            </a:extLst>
          </p:cNvPr>
          <p:cNvPicPr>
            <a:picLocks noChangeAspect="1"/>
          </p:cNvPicPr>
          <p:nvPr/>
        </p:nvPicPr>
        <p:blipFill>
          <a:blip r:embed="rId17"/>
          <a:stretch>
            <a:fillRect/>
          </a:stretch>
        </p:blipFill>
        <p:spPr>
          <a:xfrm>
            <a:off x="10047965" y="3498231"/>
            <a:ext cx="437362" cy="354808"/>
          </a:xfrm>
          <a:prstGeom prst="rect">
            <a:avLst/>
          </a:prstGeom>
        </p:spPr>
      </p:pic>
      <p:pic>
        <p:nvPicPr>
          <p:cNvPr id="34" name="Picture 93">
            <a:extLst>
              <a:ext uri="{FF2B5EF4-FFF2-40B4-BE49-F238E27FC236}">
                <a16:creationId xmlns:a16="http://schemas.microsoft.com/office/drawing/2014/main" id="{1AC1F884-F6F9-6B4E-AEBB-C742AED8D0D5}"/>
              </a:ext>
            </a:extLst>
          </p:cNvPr>
          <p:cNvPicPr>
            <a:picLocks noChangeAspect="1"/>
          </p:cNvPicPr>
          <p:nvPr/>
        </p:nvPicPr>
        <p:blipFill rotWithShape="1">
          <a:blip r:embed="rId18"/>
          <a:srcRect l="1640" t="37729" r="-1640" b="37484"/>
          <a:stretch/>
        </p:blipFill>
        <p:spPr>
          <a:xfrm>
            <a:off x="10631248" y="4719569"/>
            <a:ext cx="788780" cy="195513"/>
          </a:xfrm>
          <a:prstGeom prst="rect">
            <a:avLst/>
          </a:prstGeom>
        </p:spPr>
      </p:pic>
      <p:pic>
        <p:nvPicPr>
          <p:cNvPr id="35" name="Picture 94">
            <a:extLst>
              <a:ext uri="{FF2B5EF4-FFF2-40B4-BE49-F238E27FC236}">
                <a16:creationId xmlns:a16="http://schemas.microsoft.com/office/drawing/2014/main" id="{F557A4EA-B466-DA44-A1C6-B8F029C297AC}"/>
              </a:ext>
            </a:extLst>
          </p:cNvPr>
          <p:cNvPicPr>
            <a:picLocks noChangeAspect="1"/>
          </p:cNvPicPr>
          <p:nvPr/>
        </p:nvPicPr>
        <p:blipFill rotWithShape="1">
          <a:blip r:embed="rId19"/>
          <a:srcRect t="62797"/>
          <a:stretch/>
        </p:blipFill>
        <p:spPr>
          <a:xfrm>
            <a:off x="9590498" y="4743090"/>
            <a:ext cx="938158" cy="179533"/>
          </a:xfrm>
          <a:prstGeom prst="rect">
            <a:avLst/>
          </a:prstGeom>
        </p:spPr>
      </p:pic>
      <p:pic>
        <p:nvPicPr>
          <p:cNvPr id="36" name="Picture 95">
            <a:extLst>
              <a:ext uri="{FF2B5EF4-FFF2-40B4-BE49-F238E27FC236}">
                <a16:creationId xmlns:a16="http://schemas.microsoft.com/office/drawing/2014/main" id="{C9344074-A047-AE49-A1A0-85FC619199D6}"/>
              </a:ext>
            </a:extLst>
          </p:cNvPr>
          <p:cNvPicPr>
            <a:picLocks noChangeAspect="1"/>
          </p:cNvPicPr>
          <p:nvPr/>
        </p:nvPicPr>
        <p:blipFill>
          <a:blip r:embed="rId20"/>
          <a:stretch>
            <a:fillRect/>
          </a:stretch>
        </p:blipFill>
        <p:spPr>
          <a:xfrm>
            <a:off x="9633271" y="4154668"/>
            <a:ext cx="749571" cy="344214"/>
          </a:xfrm>
          <a:prstGeom prst="rect">
            <a:avLst/>
          </a:prstGeom>
        </p:spPr>
      </p:pic>
      <p:pic>
        <p:nvPicPr>
          <p:cNvPr id="37" name="Picture 96">
            <a:extLst>
              <a:ext uri="{FF2B5EF4-FFF2-40B4-BE49-F238E27FC236}">
                <a16:creationId xmlns:a16="http://schemas.microsoft.com/office/drawing/2014/main" id="{A3084D9E-436A-A74C-8FD6-E3A2F1FE1960}"/>
              </a:ext>
            </a:extLst>
          </p:cNvPr>
          <p:cNvPicPr>
            <a:picLocks noChangeAspect="1"/>
          </p:cNvPicPr>
          <p:nvPr/>
        </p:nvPicPr>
        <p:blipFill>
          <a:blip r:embed="rId21"/>
          <a:stretch>
            <a:fillRect/>
          </a:stretch>
        </p:blipFill>
        <p:spPr>
          <a:xfrm>
            <a:off x="10348142" y="5093942"/>
            <a:ext cx="361028" cy="361028"/>
          </a:xfrm>
          <a:prstGeom prst="rect">
            <a:avLst/>
          </a:prstGeom>
        </p:spPr>
      </p:pic>
    </p:spTree>
    <p:extLst>
      <p:ext uri="{BB962C8B-B14F-4D97-AF65-F5344CB8AC3E}">
        <p14:creationId xmlns:p14="http://schemas.microsoft.com/office/powerpoint/2010/main" val="3869981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0D44703-1162-2546-8F24-10E1D4FFBB6F}"/>
              </a:ext>
            </a:extLst>
          </p:cNvPr>
          <p:cNvSpPr/>
          <p:nvPr/>
        </p:nvSpPr>
        <p:spPr>
          <a:xfrm>
            <a:off x="-6350" y="0"/>
            <a:ext cx="12192000" cy="6858000"/>
          </a:xfrm>
          <a:prstGeom prst="rect">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7A347880-7169-9D4D-B8D2-C92D497EAEA2}"/>
              </a:ext>
            </a:extLst>
          </p:cNvPr>
          <p:cNvSpPr>
            <a:spLocks noGrp="1"/>
          </p:cNvSpPr>
          <p:nvPr>
            <p:ph type="title"/>
          </p:nvPr>
        </p:nvSpPr>
        <p:spPr/>
        <p:txBody>
          <a:bodyPr/>
          <a:lstStyle/>
          <a:p>
            <a:r>
              <a:rPr lang="fi-FI" sz="6600" dirty="0">
                <a:solidFill>
                  <a:schemeClr val="tx2"/>
                </a:solidFill>
              </a:rPr>
              <a:t>Firstbeat </a:t>
            </a:r>
            <a:r>
              <a:rPr lang="fi-FI" sz="6600" dirty="0" err="1">
                <a:solidFill>
                  <a:schemeClr val="tx2"/>
                </a:solidFill>
              </a:rPr>
              <a:t>Lifestyle</a:t>
            </a:r>
            <a:r>
              <a:rPr lang="fi-FI" sz="6600" dirty="0">
                <a:solidFill>
                  <a:schemeClr val="tx2"/>
                </a:solidFill>
              </a:rPr>
              <a:t> </a:t>
            </a:r>
            <a:r>
              <a:rPr lang="fi-FI" sz="6600" dirty="0" err="1">
                <a:solidFill>
                  <a:schemeClr val="tx2"/>
                </a:solidFill>
              </a:rPr>
              <a:t>Assessment</a:t>
            </a:r>
            <a:endParaRPr lang="fi-FI" sz="6600" dirty="0">
              <a:solidFill>
                <a:schemeClr val="tx2"/>
              </a:solidFill>
            </a:endParaRPr>
          </a:p>
        </p:txBody>
      </p:sp>
      <p:sp>
        <p:nvSpPr>
          <p:cNvPr id="3" name="Date Placeholder 2">
            <a:extLst>
              <a:ext uri="{FF2B5EF4-FFF2-40B4-BE49-F238E27FC236}">
                <a16:creationId xmlns:a16="http://schemas.microsoft.com/office/drawing/2014/main" id="{ED2A0FB7-BEE6-7E48-A327-E6257BDB3488}"/>
              </a:ext>
            </a:extLst>
          </p:cNvPr>
          <p:cNvSpPr>
            <a:spLocks noGrp="1"/>
          </p:cNvSpPr>
          <p:nvPr>
            <p:ph type="dt" sz="half" idx="10"/>
          </p:nvPr>
        </p:nvSpPr>
        <p:spPr/>
        <p:txBody>
          <a:bodyPr/>
          <a:lstStyle/>
          <a:p>
            <a:fld id="{F89C59AA-AFF7-4B44-A24B-A35436F3D9B3}" type="datetime4">
              <a:rPr lang="en-GB" smtClean="0"/>
              <a:pPr/>
              <a:t>28 May 2019</a:t>
            </a:fld>
            <a:endParaRPr lang="en-GB"/>
          </a:p>
        </p:txBody>
      </p:sp>
      <p:sp>
        <p:nvSpPr>
          <p:cNvPr id="4" name="Slide Number Placeholder 3">
            <a:extLst>
              <a:ext uri="{FF2B5EF4-FFF2-40B4-BE49-F238E27FC236}">
                <a16:creationId xmlns:a16="http://schemas.microsoft.com/office/drawing/2014/main" id="{404DE0F6-82B5-9B48-84FC-49240003B8EA}"/>
              </a:ext>
            </a:extLst>
          </p:cNvPr>
          <p:cNvSpPr>
            <a:spLocks noGrp="1"/>
          </p:cNvSpPr>
          <p:nvPr>
            <p:ph type="sldNum" sz="quarter" idx="12"/>
          </p:nvPr>
        </p:nvSpPr>
        <p:spPr/>
        <p:txBody>
          <a:bodyPr/>
          <a:lstStyle/>
          <a:p>
            <a:fld id="{9EB19F1D-2A8F-4A4B-9DCE-6842248F8C29}" type="slidenum">
              <a:rPr lang="en-GB" smtClean="0"/>
              <a:pPr/>
              <a:t>5</a:t>
            </a:fld>
            <a:endParaRPr lang="en-GB"/>
          </a:p>
        </p:txBody>
      </p:sp>
      <p:sp>
        <p:nvSpPr>
          <p:cNvPr id="5" name="Text Placeholder 2">
            <a:extLst>
              <a:ext uri="{FF2B5EF4-FFF2-40B4-BE49-F238E27FC236}">
                <a16:creationId xmlns:a16="http://schemas.microsoft.com/office/drawing/2014/main" id="{7D59BF0D-3AE9-BD49-BE07-BB771E37A6EF}"/>
              </a:ext>
            </a:extLst>
          </p:cNvPr>
          <p:cNvSpPr txBox="1">
            <a:spLocks/>
          </p:cNvSpPr>
          <p:nvPr/>
        </p:nvSpPr>
        <p:spPr>
          <a:xfrm>
            <a:off x="1251725" y="3948365"/>
            <a:ext cx="9688550" cy="757175"/>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900"/>
              </a:spcAft>
              <a:buFont typeface="Arial"/>
              <a:buNone/>
              <a:defRPr sz="2200" b="1" i="0" kern="1200" baseline="0">
                <a:solidFill>
                  <a:schemeClr val="tx1"/>
                </a:solidFill>
                <a:latin typeface="+mj-lt"/>
                <a:ea typeface="Calibri Light" charset="0"/>
                <a:cs typeface="Calibri Light" charset="0"/>
              </a:defRPr>
            </a:lvl1pPr>
            <a:lvl2pPr marL="0" indent="0" algn="l" defTabSz="914400" rtl="0" eaLnBrk="1" latinLnBrk="0" hangingPunct="1">
              <a:lnSpc>
                <a:spcPct val="110000"/>
              </a:lnSpc>
              <a:spcBef>
                <a:spcPts val="0"/>
              </a:spcBef>
              <a:spcAft>
                <a:spcPts val="1200"/>
              </a:spcAft>
              <a:buClr>
                <a:schemeClr val="tx2"/>
              </a:buClr>
              <a:buSzPct val="100000"/>
              <a:buFont typeface="Arial" charset="0"/>
              <a:buNone/>
              <a:tabLst/>
              <a:defRPr sz="2000" b="0" i="0" kern="1200" baseline="0">
                <a:solidFill>
                  <a:schemeClr val="tx1"/>
                </a:solidFill>
                <a:latin typeface="Calibri Light" charset="0"/>
                <a:ea typeface="Calibri Light" charset="0"/>
                <a:cs typeface="Calibri Light" charset="0"/>
              </a:defRPr>
            </a:lvl2pPr>
            <a:lvl3pPr marL="622300" marR="0" indent="-263525" algn="l" defTabSz="914400" rtl="0" eaLnBrk="1" fontAlgn="auto" latinLnBrk="0" hangingPunct="1">
              <a:lnSpc>
                <a:spcPct val="110000"/>
              </a:lnSpc>
              <a:spcBef>
                <a:spcPts val="300"/>
              </a:spcBef>
              <a:spcAft>
                <a:spcPts val="500"/>
              </a:spcAft>
              <a:buClr>
                <a:schemeClr val="tx2"/>
              </a:buClr>
              <a:buSzPct val="100000"/>
              <a:buFont typeface="Arial" charset="0"/>
              <a:buChar char="•"/>
              <a:tabLst/>
              <a:defRPr sz="1900" b="0" i="0" kern="1200" baseline="0">
                <a:solidFill>
                  <a:schemeClr val="tx1"/>
                </a:solidFill>
                <a:latin typeface="Calibri Light" charset="0"/>
                <a:ea typeface="Calibri Light" charset="0"/>
                <a:cs typeface="Calibri Light" charset="0"/>
              </a:defRPr>
            </a:lvl3pPr>
            <a:lvl4pPr marL="898525" indent="-276225" algn="l" defTabSz="914400" rtl="0" eaLnBrk="1" latinLnBrk="0" hangingPunct="1">
              <a:lnSpc>
                <a:spcPct val="110000"/>
              </a:lnSpc>
              <a:spcBef>
                <a:spcPts val="0"/>
              </a:spcBef>
              <a:spcAft>
                <a:spcPts val="500"/>
              </a:spcAft>
              <a:buClr>
                <a:schemeClr val="tx2"/>
              </a:buClr>
              <a:buSzPct val="100000"/>
              <a:buFont typeface="Arial" charset="0"/>
              <a:buChar char="•"/>
              <a:tabLst/>
              <a:defRPr sz="1400" b="0" i="0" kern="1200" baseline="0">
                <a:solidFill>
                  <a:schemeClr val="tx1"/>
                </a:solidFill>
                <a:latin typeface="Calibri Light" charset="0"/>
                <a:ea typeface="Calibri Light" charset="0"/>
                <a:cs typeface="Calibri Light" charset="0"/>
              </a:defRPr>
            </a:lvl4pPr>
            <a:lvl5pPr marL="1112838" indent="-214313" algn="l" defTabSz="914400" rtl="0" eaLnBrk="1" latinLnBrk="0" hangingPunct="1">
              <a:lnSpc>
                <a:spcPct val="110000"/>
              </a:lnSpc>
              <a:spcBef>
                <a:spcPts val="0"/>
              </a:spcBef>
              <a:spcAft>
                <a:spcPts val="300"/>
              </a:spcAft>
              <a:buClr>
                <a:schemeClr val="tx2"/>
              </a:buClr>
              <a:buFont typeface="Arial"/>
              <a:buChar char="•"/>
              <a:tabLst/>
              <a:defRPr sz="1200" b="0" i="0" kern="1200" baseline="0">
                <a:solidFill>
                  <a:schemeClr val="tx1"/>
                </a:solidFill>
                <a:latin typeface="Calibri Light" charset="0"/>
                <a:ea typeface="Calibri Light" charset="0"/>
                <a:cs typeface="Calibri Light" charset="0"/>
              </a:defRPr>
            </a:lvl5pPr>
            <a:lvl6pPr marL="758825" indent="-176213" algn="l" defTabSz="914400" rtl="0" eaLnBrk="1" latinLnBrk="0" hangingPunct="1">
              <a:lnSpc>
                <a:spcPct val="90000"/>
              </a:lnSpc>
              <a:spcBef>
                <a:spcPts val="500"/>
              </a:spcBef>
              <a:buFont typeface="Arial"/>
              <a:buChar char="•"/>
              <a:tabLst/>
              <a:defRPr sz="1100" b="0" i="0" kern="1200">
                <a:solidFill>
                  <a:schemeClr val="tx1"/>
                </a:solidFill>
                <a:latin typeface="Calibri Light" charset="0"/>
                <a:ea typeface="Calibri Light" charset="0"/>
                <a:cs typeface="Calibri Light" charset="0"/>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fi-FI" sz="2800" dirty="0">
                <a:solidFill>
                  <a:schemeClr val="bg1"/>
                </a:solidFill>
              </a:rPr>
              <a:t>		  – </a:t>
            </a:r>
            <a:r>
              <a:rPr lang="fi-FI" sz="2800" dirty="0" err="1">
                <a:solidFill>
                  <a:schemeClr val="bg1"/>
                </a:solidFill>
              </a:rPr>
              <a:t>reach</a:t>
            </a:r>
            <a:r>
              <a:rPr lang="fi-FI" sz="2800" dirty="0">
                <a:solidFill>
                  <a:schemeClr val="bg1"/>
                </a:solidFill>
              </a:rPr>
              <a:t> </a:t>
            </a:r>
            <a:r>
              <a:rPr lang="fi-FI" sz="2800" dirty="0" err="1">
                <a:solidFill>
                  <a:schemeClr val="bg1"/>
                </a:solidFill>
              </a:rPr>
              <a:t>your</a:t>
            </a:r>
            <a:r>
              <a:rPr lang="fi-FI" sz="2800" dirty="0">
                <a:solidFill>
                  <a:schemeClr val="bg1"/>
                </a:solidFill>
              </a:rPr>
              <a:t> </a:t>
            </a:r>
            <a:r>
              <a:rPr lang="fi-FI" sz="2800" dirty="0" err="1">
                <a:solidFill>
                  <a:schemeClr val="bg1"/>
                </a:solidFill>
              </a:rPr>
              <a:t>health</a:t>
            </a:r>
            <a:r>
              <a:rPr lang="fi-FI" sz="2800" dirty="0">
                <a:solidFill>
                  <a:schemeClr val="bg1"/>
                </a:solidFill>
              </a:rPr>
              <a:t> and </a:t>
            </a:r>
            <a:r>
              <a:rPr lang="fi-FI" sz="2800" dirty="0" err="1">
                <a:solidFill>
                  <a:schemeClr val="bg1"/>
                </a:solidFill>
              </a:rPr>
              <a:t>performance</a:t>
            </a:r>
            <a:r>
              <a:rPr lang="fi-FI" sz="2800" dirty="0">
                <a:solidFill>
                  <a:schemeClr val="bg1"/>
                </a:solidFill>
              </a:rPr>
              <a:t> </a:t>
            </a:r>
            <a:r>
              <a:rPr lang="fi-FI" sz="2800" dirty="0" err="1">
                <a:solidFill>
                  <a:schemeClr val="bg1"/>
                </a:solidFill>
              </a:rPr>
              <a:t>potential</a:t>
            </a:r>
            <a:endParaRPr lang="fi-FI" sz="2800" b="0" dirty="0">
              <a:solidFill>
                <a:schemeClr val="bg1"/>
              </a:solidFill>
            </a:endParaRPr>
          </a:p>
        </p:txBody>
      </p:sp>
    </p:spTree>
    <p:extLst>
      <p:ext uri="{BB962C8B-B14F-4D97-AF65-F5344CB8AC3E}">
        <p14:creationId xmlns:p14="http://schemas.microsoft.com/office/powerpoint/2010/main" val="2611104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E4E722-EF7F-4869-BC55-050714D2FAAB}"/>
              </a:ext>
            </a:extLst>
          </p:cNvPr>
          <p:cNvSpPr>
            <a:spLocks noGrp="1"/>
          </p:cNvSpPr>
          <p:nvPr>
            <p:ph type="title"/>
          </p:nvPr>
        </p:nvSpPr>
        <p:spPr>
          <a:xfrm>
            <a:off x="501650" y="653788"/>
            <a:ext cx="11328400" cy="682625"/>
          </a:xfrm>
        </p:spPr>
        <p:txBody>
          <a:bodyPr/>
          <a:lstStyle/>
          <a:p>
            <a:r>
              <a:rPr lang="fi-FI" dirty="0">
                <a:solidFill>
                  <a:srgbClr val="E42A21"/>
                </a:solidFill>
              </a:rPr>
              <a:t>FROM HEART RATE VARIABILITY TO COMPREHENSIVE WELL-BEING</a:t>
            </a:r>
            <a:endParaRPr lang="en-FI" dirty="0"/>
          </a:p>
        </p:txBody>
      </p:sp>
      <p:sp>
        <p:nvSpPr>
          <p:cNvPr id="5" name="Dian numeron paikkamerkki 4">
            <a:extLst>
              <a:ext uri="{FF2B5EF4-FFF2-40B4-BE49-F238E27FC236}">
                <a16:creationId xmlns:a16="http://schemas.microsoft.com/office/drawing/2014/main" id="{B5338516-A05D-4131-87BB-3E64818AFB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B19F1D-2A8F-4A4B-9DCE-6842248F8C29}" type="slidenum">
              <a:rPr kumimoji="0" lang="en-GB" sz="9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1B4B5403-25A4-324E-8CC3-F79D0C65817F}"/>
              </a:ext>
            </a:extLst>
          </p:cNvPr>
          <p:cNvSpPr/>
          <p:nvPr/>
        </p:nvSpPr>
        <p:spPr>
          <a:xfrm>
            <a:off x="8991631" y="3758067"/>
            <a:ext cx="2517375" cy="1477328"/>
          </a:xfrm>
          <a:prstGeom prst="rect">
            <a:avLst/>
          </a:prstGeom>
          <a:noFill/>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500" b="0" i="0" u="none" strike="noStrike" kern="1200" cap="none" spc="0" normalizeH="0" baseline="0" noProof="0" dirty="0">
                <a:ln>
                  <a:noFill/>
                </a:ln>
                <a:solidFill>
                  <a:prstClr val="black"/>
                </a:solidFill>
                <a:effectLst/>
                <a:uLnTx/>
                <a:uFillTx/>
                <a:latin typeface="Calibri" panose="020F0502020204030204"/>
                <a:ea typeface="+mn-ea"/>
                <a:cs typeface="Calibri"/>
              </a:rPr>
              <a:t>By recognizing the immediate effects of different stressors and choices, we can help you to make permanent changes that promote your well-being.  </a:t>
            </a:r>
            <a:endParaRPr kumimoji="0" lang="fi-FI" sz="15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sp>
        <p:nvSpPr>
          <p:cNvPr id="15" name="Rectangle 14">
            <a:extLst>
              <a:ext uri="{FF2B5EF4-FFF2-40B4-BE49-F238E27FC236}">
                <a16:creationId xmlns:a16="http://schemas.microsoft.com/office/drawing/2014/main" id="{FE8B2A2B-EAB5-5941-B608-2EFCFB86AD3A}"/>
              </a:ext>
            </a:extLst>
          </p:cNvPr>
          <p:cNvSpPr/>
          <p:nvPr/>
        </p:nvSpPr>
        <p:spPr>
          <a:xfrm>
            <a:off x="816494" y="3863576"/>
            <a:ext cx="2181747" cy="1015663"/>
          </a:xfrm>
          <a:prstGeom prst="rect">
            <a:avLst/>
          </a:prstGeom>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500" b="0" i="0" u="none" strike="noStrike" kern="1200" cap="none" spc="0" normalizeH="0" baseline="0" noProof="0" dirty="0">
                <a:ln>
                  <a:noFill/>
                </a:ln>
                <a:solidFill>
                  <a:prstClr val="black"/>
                </a:solidFill>
                <a:effectLst/>
                <a:uLnTx/>
                <a:uFillTx/>
                <a:latin typeface="Calibri" panose="020F0502020204030204"/>
                <a:ea typeface="+mn-ea"/>
                <a:cs typeface="Calibri"/>
              </a:rPr>
              <a:t>Various stressors in daily life cause physiological reactions that influence the body.</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8E2DA38-6B80-5540-A615-4ACE35848717}"/>
              </a:ext>
            </a:extLst>
          </p:cNvPr>
          <p:cNvSpPr/>
          <p:nvPr/>
        </p:nvSpPr>
        <p:spPr>
          <a:xfrm>
            <a:off x="6240014" y="3748160"/>
            <a:ext cx="2453440"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5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Our unique method converts heartbeat data into an easily interpretable form: a personal report about the effects of stress, recovery and physical activity. </a:t>
            </a:r>
          </a:p>
        </p:txBody>
      </p:sp>
      <p:sp>
        <p:nvSpPr>
          <p:cNvPr id="17" name="Rectangle 16">
            <a:extLst>
              <a:ext uri="{FF2B5EF4-FFF2-40B4-BE49-F238E27FC236}">
                <a16:creationId xmlns:a16="http://schemas.microsoft.com/office/drawing/2014/main" id="{EBB1B0B4-0484-EB40-A5AA-0B994096B2FA}"/>
              </a:ext>
            </a:extLst>
          </p:cNvPr>
          <p:cNvSpPr/>
          <p:nvPr/>
        </p:nvSpPr>
        <p:spPr>
          <a:xfrm>
            <a:off x="3428106" y="3748160"/>
            <a:ext cx="2667894"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5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We can see these effects by measuring every heartbeat and the time between beats in milliseconds.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5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5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The variation in time between heartbeats is called heart rate variability (</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HRV</a:t>
            </a:r>
            <a:r>
              <a:rPr kumimoji="0" lang="fi-FI" sz="15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p>
        </p:txBody>
      </p:sp>
      <p:pic>
        <p:nvPicPr>
          <p:cNvPr id="3" name="Picture 2">
            <a:extLst>
              <a:ext uri="{FF2B5EF4-FFF2-40B4-BE49-F238E27FC236}">
                <a16:creationId xmlns:a16="http://schemas.microsoft.com/office/drawing/2014/main" id="{1932EAE0-DA58-BF47-AD8D-331F307AA422}"/>
              </a:ext>
            </a:extLst>
          </p:cNvPr>
          <p:cNvPicPr>
            <a:picLocks noChangeAspect="1"/>
          </p:cNvPicPr>
          <p:nvPr/>
        </p:nvPicPr>
        <p:blipFill>
          <a:blip r:embed="rId3"/>
          <a:stretch>
            <a:fillRect/>
          </a:stretch>
        </p:blipFill>
        <p:spPr>
          <a:xfrm>
            <a:off x="6548890" y="2717576"/>
            <a:ext cx="678980" cy="530839"/>
          </a:xfrm>
          <a:prstGeom prst="rect">
            <a:avLst/>
          </a:prstGeom>
        </p:spPr>
      </p:pic>
      <p:pic>
        <p:nvPicPr>
          <p:cNvPr id="22" name="Picture 21">
            <a:extLst>
              <a:ext uri="{FF2B5EF4-FFF2-40B4-BE49-F238E27FC236}">
                <a16:creationId xmlns:a16="http://schemas.microsoft.com/office/drawing/2014/main" id="{07467D35-E24B-2E42-8EB2-355E7FCF9059}"/>
              </a:ext>
            </a:extLst>
          </p:cNvPr>
          <p:cNvPicPr>
            <a:picLocks noChangeAspect="1"/>
          </p:cNvPicPr>
          <p:nvPr/>
        </p:nvPicPr>
        <p:blipFill>
          <a:blip r:embed="rId4"/>
          <a:stretch>
            <a:fillRect/>
          </a:stretch>
        </p:blipFill>
        <p:spPr>
          <a:xfrm>
            <a:off x="4309887" y="2333697"/>
            <a:ext cx="895695" cy="1197131"/>
          </a:xfrm>
          <a:prstGeom prst="rect">
            <a:avLst/>
          </a:prstGeom>
        </p:spPr>
      </p:pic>
      <p:pic>
        <p:nvPicPr>
          <p:cNvPr id="7" name="Graphic 6" descr="Boardroom">
            <a:extLst>
              <a:ext uri="{FF2B5EF4-FFF2-40B4-BE49-F238E27FC236}">
                <a16:creationId xmlns:a16="http://schemas.microsoft.com/office/drawing/2014/main" id="{16D46AC8-A8D1-3240-8AE0-81809A9C1B7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61298" y="2982996"/>
            <a:ext cx="698989" cy="698989"/>
          </a:xfrm>
          <a:prstGeom prst="rect">
            <a:avLst/>
          </a:prstGeom>
        </p:spPr>
      </p:pic>
      <p:pic>
        <p:nvPicPr>
          <p:cNvPr id="18" name="Graphic 17" descr="Hike">
            <a:extLst>
              <a:ext uri="{FF2B5EF4-FFF2-40B4-BE49-F238E27FC236}">
                <a16:creationId xmlns:a16="http://schemas.microsoft.com/office/drawing/2014/main" id="{E6BD7132-E4D2-C34F-8F8E-F6DF99A8FFF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50939" y="1954419"/>
            <a:ext cx="698989" cy="698989"/>
          </a:xfrm>
          <a:prstGeom prst="rect">
            <a:avLst/>
          </a:prstGeom>
        </p:spPr>
      </p:pic>
      <p:pic>
        <p:nvPicPr>
          <p:cNvPr id="26" name="Graphic 25" descr="Man with baby">
            <a:extLst>
              <a:ext uri="{FF2B5EF4-FFF2-40B4-BE49-F238E27FC236}">
                <a16:creationId xmlns:a16="http://schemas.microsoft.com/office/drawing/2014/main" id="{5F2453CE-FA89-BC4C-943B-665E6FF4D26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21691" y="2011152"/>
            <a:ext cx="642256" cy="642256"/>
          </a:xfrm>
          <a:prstGeom prst="rect">
            <a:avLst/>
          </a:prstGeom>
        </p:spPr>
      </p:pic>
      <p:pic>
        <p:nvPicPr>
          <p:cNvPr id="30" name="Graphic 29" descr="Dancing">
            <a:extLst>
              <a:ext uri="{FF2B5EF4-FFF2-40B4-BE49-F238E27FC236}">
                <a16:creationId xmlns:a16="http://schemas.microsoft.com/office/drawing/2014/main" id="{C6898DCE-6E53-9744-8F74-A8DFBCD19F2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688463" y="2957909"/>
            <a:ext cx="698989" cy="698989"/>
          </a:xfrm>
          <a:prstGeom prst="rect">
            <a:avLst/>
          </a:prstGeom>
        </p:spPr>
      </p:pic>
      <p:pic>
        <p:nvPicPr>
          <p:cNvPr id="34" name="Graphic 33" descr="Classroom">
            <a:extLst>
              <a:ext uri="{FF2B5EF4-FFF2-40B4-BE49-F238E27FC236}">
                <a16:creationId xmlns:a16="http://schemas.microsoft.com/office/drawing/2014/main" id="{FB057246-9236-954E-BC86-A89F2E5F3D2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435711" y="1977452"/>
            <a:ext cx="698989" cy="698989"/>
          </a:xfrm>
          <a:prstGeom prst="rect">
            <a:avLst/>
          </a:prstGeom>
        </p:spPr>
      </p:pic>
      <p:pic>
        <p:nvPicPr>
          <p:cNvPr id="36" name="Graphic 35" descr="Customer review">
            <a:extLst>
              <a:ext uri="{FF2B5EF4-FFF2-40B4-BE49-F238E27FC236}">
                <a16:creationId xmlns:a16="http://schemas.microsoft.com/office/drawing/2014/main" id="{419620CC-2262-784A-865D-072BA6B39AA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80589" y="2889983"/>
            <a:ext cx="762861" cy="762861"/>
          </a:xfrm>
          <a:prstGeom prst="rect">
            <a:avLst/>
          </a:prstGeom>
        </p:spPr>
      </p:pic>
      <p:pic>
        <p:nvPicPr>
          <p:cNvPr id="19" name="Picture 18">
            <a:extLst>
              <a:ext uri="{FF2B5EF4-FFF2-40B4-BE49-F238E27FC236}">
                <a16:creationId xmlns:a16="http://schemas.microsoft.com/office/drawing/2014/main" id="{F113EA7B-032F-8A41-855A-2707DD784733}"/>
              </a:ext>
            </a:extLst>
          </p:cNvPr>
          <p:cNvPicPr>
            <a:picLocks noChangeAspect="1"/>
          </p:cNvPicPr>
          <p:nvPr/>
        </p:nvPicPr>
        <p:blipFill>
          <a:blip r:embed="rId17"/>
          <a:stretch>
            <a:fillRect/>
          </a:stretch>
        </p:blipFill>
        <p:spPr>
          <a:xfrm>
            <a:off x="7561215" y="2635134"/>
            <a:ext cx="895694" cy="895694"/>
          </a:xfrm>
          <a:prstGeom prst="rect">
            <a:avLst/>
          </a:prstGeom>
        </p:spPr>
      </p:pic>
      <p:pic>
        <p:nvPicPr>
          <p:cNvPr id="20" name="Picture 19">
            <a:extLst>
              <a:ext uri="{FF2B5EF4-FFF2-40B4-BE49-F238E27FC236}">
                <a16:creationId xmlns:a16="http://schemas.microsoft.com/office/drawing/2014/main" id="{CCF2DE51-2F19-7047-9D60-947D238A96F0}"/>
              </a:ext>
            </a:extLst>
          </p:cNvPr>
          <p:cNvPicPr>
            <a:picLocks noChangeAspect="1"/>
          </p:cNvPicPr>
          <p:nvPr/>
        </p:nvPicPr>
        <p:blipFill>
          <a:blip r:embed="rId18"/>
          <a:stretch>
            <a:fillRect/>
          </a:stretch>
        </p:blipFill>
        <p:spPr>
          <a:xfrm>
            <a:off x="9713666" y="2435164"/>
            <a:ext cx="1073304" cy="1095664"/>
          </a:xfrm>
          <a:prstGeom prst="rect">
            <a:avLst/>
          </a:prstGeom>
        </p:spPr>
      </p:pic>
    </p:spTree>
    <p:extLst>
      <p:ext uri="{BB962C8B-B14F-4D97-AF65-F5344CB8AC3E}">
        <p14:creationId xmlns:p14="http://schemas.microsoft.com/office/powerpoint/2010/main" val="1365985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FCBC7968-7ACA-4A6B-9486-37069B80BBFF}"/>
              </a:ext>
            </a:extLst>
          </p:cNvPr>
          <p:cNvSpPr>
            <a:spLocks noGrp="1"/>
          </p:cNvSpPr>
          <p:nvPr>
            <p:ph type="title"/>
          </p:nvPr>
        </p:nvSpPr>
        <p:spPr/>
        <p:txBody>
          <a:bodyPr/>
          <a:lstStyle/>
          <a:p>
            <a:r>
              <a:rPr lang="en-US" dirty="0"/>
              <a:t>FIRSTBEAT LIFESTYLE ASSESSMENT</a:t>
            </a:r>
          </a:p>
        </p:txBody>
      </p:sp>
      <p:sp>
        <p:nvSpPr>
          <p:cNvPr id="4" name="Date Placeholder 3">
            <a:extLst>
              <a:ext uri="{FF2B5EF4-FFF2-40B4-BE49-F238E27FC236}">
                <a16:creationId xmlns:a16="http://schemas.microsoft.com/office/drawing/2014/main" id="{13A07E97-A94F-44C9-80FE-21D2D4674910}"/>
              </a:ext>
            </a:extLst>
          </p:cNvPr>
          <p:cNvSpPr>
            <a:spLocks noGrp="1"/>
          </p:cNvSpPr>
          <p:nvPr>
            <p:ph type="dt" sz="half" idx="10"/>
          </p:nvPr>
        </p:nvSpPr>
        <p:spPr/>
        <p:txBody>
          <a:bodyPr/>
          <a:lstStyle/>
          <a:p>
            <a:fld id="{CB203574-B2C6-4108-B3E0-5C5C7364898C}" type="datetime4">
              <a:rPr lang="en-GB" smtClean="0"/>
              <a:pPr/>
              <a:t>28 May 2019</a:t>
            </a:fld>
            <a:endParaRPr lang="en-GB"/>
          </a:p>
        </p:txBody>
      </p:sp>
      <p:sp>
        <p:nvSpPr>
          <p:cNvPr id="5" name="Slide Number Placeholder 4">
            <a:extLst>
              <a:ext uri="{FF2B5EF4-FFF2-40B4-BE49-F238E27FC236}">
                <a16:creationId xmlns:a16="http://schemas.microsoft.com/office/drawing/2014/main" id="{F3153622-3A00-451B-8AF8-0371DE908553}"/>
              </a:ext>
            </a:extLst>
          </p:cNvPr>
          <p:cNvSpPr>
            <a:spLocks noGrp="1"/>
          </p:cNvSpPr>
          <p:nvPr>
            <p:ph type="sldNum" sz="quarter" idx="12"/>
          </p:nvPr>
        </p:nvSpPr>
        <p:spPr/>
        <p:txBody>
          <a:bodyPr/>
          <a:lstStyle/>
          <a:p>
            <a:fld id="{9EB19F1D-2A8F-4A4B-9DCE-6842248F8C29}" type="slidenum">
              <a:rPr lang="en-GB" smtClean="0"/>
              <a:pPr/>
              <a:t>7</a:t>
            </a:fld>
            <a:endParaRPr lang="en-GB"/>
          </a:p>
        </p:txBody>
      </p:sp>
      <p:sp>
        <p:nvSpPr>
          <p:cNvPr id="9" name="Text Placeholder 3">
            <a:extLst>
              <a:ext uri="{FF2B5EF4-FFF2-40B4-BE49-F238E27FC236}">
                <a16:creationId xmlns:a16="http://schemas.microsoft.com/office/drawing/2014/main" id="{CC10CDB6-AFCE-4E4D-8E53-84EA29CC1AA6}"/>
              </a:ext>
            </a:extLst>
          </p:cNvPr>
          <p:cNvSpPr txBox="1">
            <a:spLocks/>
          </p:cNvSpPr>
          <p:nvPr/>
        </p:nvSpPr>
        <p:spPr>
          <a:xfrm>
            <a:off x="2019300" y="1301827"/>
            <a:ext cx="4919601" cy="4555972"/>
          </a:xfrm>
          <a:prstGeom prst="rect">
            <a:avLst/>
          </a:prstGeom>
        </p:spPr>
        <p:txBody>
          <a:bodyPr vert="horz" lIns="0" tIns="0" rIns="0" bIns="0" rtlCol="0" anchor="ctr">
            <a:noAutofit/>
          </a:bodyPr>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50000"/>
              </a:lnSpc>
            </a:pPr>
            <a:r>
              <a:rPr lang="en-US" sz="2000" dirty="0">
                <a:solidFill>
                  <a:srgbClr val="E42A21"/>
                </a:solidFill>
                <a:latin typeface="Calibri" panose="020F0502020204030204" pitchFamily="34" charset="0"/>
                <a:cs typeface="Calibri" panose="020F0502020204030204" pitchFamily="34" charset="0"/>
              </a:rPr>
              <a:t>MANAGE STRESS</a:t>
            </a:r>
            <a:br>
              <a:rPr lang="en-US" sz="2000" dirty="0">
                <a:solidFill>
                  <a:srgbClr val="E42A21"/>
                </a:solidFill>
                <a:latin typeface="Calibri" panose="020F0502020204030204" pitchFamily="34" charset="0"/>
                <a:cs typeface="Calibri" panose="020F0502020204030204" pitchFamily="34" charset="0"/>
              </a:rPr>
            </a:br>
            <a:r>
              <a:rPr lang="en-US" sz="1800" dirty="0">
                <a:latin typeface="Calibri" panose="020F0502020204030204" pitchFamily="34" charset="0"/>
                <a:cs typeface="Calibri" panose="020F0502020204030204" pitchFamily="34" charset="0"/>
              </a:rPr>
              <a:t>Recognize activities that cause stress</a:t>
            </a: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a:p>
            <a:pPr algn="l">
              <a:lnSpc>
                <a:spcPct val="150000"/>
              </a:lnSpc>
            </a:pPr>
            <a:endParaRPr lang="en-US" dirty="0">
              <a:latin typeface="Calibri" panose="020F0502020204030204" pitchFamily="34" charset="0"/>
              <a:cs typeface="Calibri" panose="020F0502020204030204" pitchFamily="34" charset="0"/>
            </a:endParaRPr>
          </a:p>
          <a:p>
            <a:pPr algn="l">
              <a:lnSpc>
                <a:spcPct val="150000"/>
              </a:lnSpc>
            </a:pPr>
            <a:r>
              <a:rPr lang="en-US" sz="2000" dirty="0">
                <a:solidFill>
                  <a:srgbClr val="00B050"/>
                </a:solidFill>
                <a:latin typeface="Calibri" panose="020F0502020204030204" pitchFamily="34" charset="0"/>
                <a:cs typeface="Calibri" panose="020F0502020204030204" pitchFamily="34" charset="0"/>
              </a:rPr>
              <a:t>ENHANCE RECOVERY</a:t>
            </a:r>
            <a:br>
              <a:rPr lang="en-US" sz="2000" dirty="0">
                <a:solidFill>
                  <a:srgbClr val="E42A21"/>
                </a:solidFill>
                <a:latin typeface="Calibri" panose="020F0502020204030204" pitchFamily="34" charset="0"/>
                <a:cs typeface="Calibri" panose="020F0502020204030204" pitchFamily="34" charset="0"/>
              </a:rPr>
            </a:br>
            <a:r>
              <a:rPr lang="en-US" sz="1800" dirty="0">
                <a:latin typeface="Calibri" panose="020F0502020204030204" pitchFamily="34" charset="0"/>
                <a:cs typeface="Calibri" panose="020F0502020204030204" pitchFamily="34" charset="0"/>
              </a:rPr>
              <a:t>See how you recover during day and night</a:t>
            </a:r>
          </a:p>
          <a:p>
            <a:pPr algn="l">
              <a:lnSpc>
                <a:spcPct val="150000"/>
              </a:lnSpc>
            </a:pPr>
            <a:endParaRPr lang="en-US" dirty="0">
              <a:latin typeface="Calibri" panose="020F0502020204030204" pitchFamily="34" charset="0"/>
              <a:cs typeface="Calibri" panose="020F0502020204030204" pitchFamily="34" charset="0"/>
            </a:endParaRPr>
          </a:p>
          <a:p>
            <a:pPr algn="l">
              <a:lnSpc>
                <a:spcPct val="150000"/>
              </a:lnSpc>
            </a:pPr>
            <a:endParaRPr lang="en-US" dirty="0">
              <a:latin typeface="Calibri" panose="020F0502020204030204" pitchFamily="34" charset="0"/>
              <a:cs typeface="Calibri" panose="020F0502020204030204" pitchFamily="34" charset="0"/>
            </a:endParaRPr>
          </a:p>
          <a:p>
            <a:pPr algn="l">
              <a:lnSpc>
                <a:spcPct val="150000"/>
              </a:lnSpc>
            </a:pPr>
            <a:r>
              <a:rPr lang="en-US" sz="1800" dirty="0">
                <a:solidFill>
                  <a:srgbClr val="0070C0"/>
                </a:solidFill>
                <a:latin typeface="Calibri" panose="020F0502020204030204" pitchFamily="34" charset="0"/>
                <a:cs typeface="Calibri" panose="020F0502020204030204" pitchFamily="34" charset="0"/>
              </a:rPr>
              <a:t>EXERCISE RIGHT</a:t>
            </a:r>
            <a:br>
              <a:rPr lang="en-US" sz="1800" dirty="0">
                <a:solidFill>
                  <a:srgbClr val="E42A21"/>
                </a:solidFill>
                <a:latin typeface="Calibri" panose="020F0502020204030204" pitchFamily="34" charset="0"/>
                <a:cs typeface="Calibri" panose="020F0502020204030204" pitchFamily="34" charset="0"/>
              </a:rPr>
            </a:br>
            <a:r>
              <a:rPr lang="en-US" sz="1800" dirty="0">
                <a:latin typeface="Calibri" panose="020F0502020204030204" pitchFamily="34" charset="0"/>
                <a:cs typeface="Calibri" panose="020F0502020204030204" pitchFamily="34" charset="0"/>
              </a:rPr>
              <a:t>Understand the effects of physical activity</a:t>
            </a:r>
            <a:endParaRPr lang="en-US"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7DAA51A-2EA4-E74C-98F2-A0EF44FF23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8901" y="1033379"/>
            <a:ext cx="3623319" cy="5127454"/>
          </a:xfrm>
          <a:prstGeom prst="rect">
            <a:avLst/>
          </a:prstGeom>
          <a:effectLst>
            <a:outerShdw blurRad="63500" sx="101000" sy="101000" algn="ctr" rotWithShape="0">
              <a:prstClr val="black">
                <a:alpha val="7000"/>
              </a:prstClr>
            </a:outerShdw>
          </a:effectLst>
        </p:spPr>
      </p:pic>
      <p:pic>
        <p:nvPicPr>
          <p:cNvPr id="10" name="Picture 9">
            <a:extLst>
              <a:ext uri="{FF2B5EF4-FFF2-40B4-BE49-F238E27FC236}">
                <a16:creationId xmlns:a16="http://schemas.microsoft.com/office/drawing/2014/main" id="{4E918068-7EC9-D347-8EF7-C30EE919FE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241" y="4520085"/>
            <a:ext cx="784800" cy="784800"/>
          </a:xfrm>
          <a:prstGeom prst="rect">
            <a:avLst/>
          </a:prstGeom>
        </p:spPr>
      </p:pic>
      <p:pic>
        <p:nvPicPr>
          <p:cNvPr id="11" name="Picture 10">
            <a:extLst>
              <a:ext uri="{FF2B5EF4-FFF2-40B4-BE49-F238E27FC236}">
                <a16:creationId xmlns:a16="http://schemas.microsoft.com/office/drawing/2014/main" id="{E9BB0FC9-13FE-9543-A1CF-B0BF9A22E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619" y="3274820"/>
            <a:ext cx="784800" cy="784800"/>
          </a:xfrm>
          <a:prstGeom prst="rect">
            <a:avLst/>
          </a:prstGeom>
        </p:spPr>
      </p:pic>
      <p:pic>
        <p:nvPicPr>
          <p:cNvPr id="12" name="Picture 11">
            <a:extLst>
              <a:ext uri="{FF2B5EF4-FFF2-40B4-BE49-F238E27FC236}">
                <a16:creationId xmlns:a16="http://schemas.microsoft.com/office/drawing/2014/main" id="{4906C364-CA44-7B4A-A69A-784FDB7E72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619" y="2029555"/>
            <a:ext cx="784800" cy="784800"/>
          </a:xfrm>
          <a:prstGeom prst="rect">
            <a:avLst/>
          </a:prstGeom>
        </p:spPr>
      </p:pic>
    </p:spTree>
    <p:extLst>
      <p:ext uri="{BB962C8B-B14F-4D97-AF65-F5344CB8AC3E}">
        <p14:creationId xmlns:p14="http://schemas.microsoft.com/office/powerpoint/2010/main" val="1034028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B4AA4C4-8CE5-42D5-9A2A-7071C79D61D4}"/>
              </a:ext>
            </a:extLst>
          </p:cNvPr>
          <p:cNvSpPr>
            <a:spLocks noGrp="1"/>
          </p:cNvSpPr>
          <p:nvPr>
            <p:ph type="title"/>
          </p:nvPr>
        </p:nvSpPr>
        <p:spPr/>
        <p:txBody>
          <a:bodyPr/>
          <a:lstStyle/>
          <a:p>
            <a:r>
              <a:rPr lang="en-GB" dirty="0"/>
              <a:t>SEE YOUR DAYS IN A NEW LIGHT</a:t>
            </a:r>
            <a:endParaRPr lang="en-FI" dirty="0"/>
          </a:p>
        </p:txBody>
      </p:sp>
      <p:sp>
        <p:nvSpPr>
          <p:cNvPr id="4" name="Päivämäärän paikkamerkki 3">
            <a:extLst>
              <a:ext uri="{FF2B5EF4-FFF2-40B4-BE49-F238E27FC236}">
                <a16:creationId xmlns:a16="http://schemas.microsoft.com/office/drawing/2014/main" id="{32FD81D3-E164-44C6-953F-E1D6F3D7CA64}"/>
              </a:ext>
            </a:extLst>
          </p:cNvPr>
          <p:cNvSpPr>
            <a:spLocks noGrp="1"/>
          </p:cNvSpPr>
          <p:nvPr>
            <p:ph type="dt" sz="half" idx="10"/>
          </p:nvPr>
        </p:nvSpPr>
        <p:spPr/>
        <p:txBody>
          <a:bodyPr/>
          <a:lstStyle/>
          <a:p>
            <a:fld id="{CB203574-B2C6-4108-B3E0-5C5C7364898C}" type="datetime4">
              <a:rPr lang="en-GB" smtClean="0"/>
              <a:t>28 May 2019</a:t>
            </a:fld>
            <a:endParaRPr lang="en-GB"/>
          </a:p>
        </p:txBody>
      </p:sp>
      <p:sp>
        <p:nvSpPr>
          <p:cNvPr id="5" name="Dian numeron paikkamerkki 4">
            <a:extLst>
              <a:ext uri="{FF2B5EF4-FFF2-40B4-BE49-F238E27FC236}">
                <a16:creationId xmlns:a16="http://schemas.microsoft.com/office/drawing/2014/main" id="{7F9EF23D-749A-4EC8-836A-831BB27A446D}"/>
              </a:ext>
            </a:extLst>
          </p:cNvPr>
          <p:cNvSpPr>
            <a:spLocks noGrp="1"/>
          </p:cNvSpPr>
          <p:nvPr>
            <p:ph type="sldNum" sz="quarter" idx="12"/>
          </p:nvPr>
        </p:nvSpPr>
        <p:spPr/>
        <p:txBody>
          <a:bodyPr/>
          <a:lstStyle/>
          <a:p>
            <a:fld id="{9EB19F1D-2A8F-4A4B-9DCE-6842248F8C29}" type="slidenum">
              <a:rPr lang="en-GB" smtClean="0"/>
              <a:t>8</a:t>
            </a:fld>
            <a:endParaRPr lang="en-GB"/>
          </a:p>
        </p:txBody>
      </p:sp>
      <p:pic>
        <p:nvPicPr>
          <p:cNvPr id="3" name="Kuva 2">
            <a:extLst>
              <a:ext uri="{FF2B5EF4-FFF2-40B4-BE49-F238E27FC236}">
                <a16:creationId xmlns:a16="http://schemas.microsoft.com/office/drawing/2014/main" id="{E5062161-AD9A-4094-88D4-FCFCB3E2E4A6}"/>
              </a:ext>
            </a:extLst>
          </p:cNvPr>
          <p:cNvPicPr>
            <a:picLocks noChangeAspect="1"/>
          </p:cNvPicPr>
          <p:nvPr/>
        </p:nvPicPr>
        <p:blipFill>
          <a:blip r:embed="rId3"/>
          <a:stretch>
            <a:fillRect/>
          </a:stretch>
        </p:blipFill>
        <p:spPr>
          <a:xfrm>
            <a:off x="836628" y="1804570"/>
            <a:ext cx="10190909" cy="4027270"/>
          </a:xfrm>
          <a:prstGeom prst="rect">
            <a:avLst/>
          </a:prstGeom>
        </p:spPr>
      </p:pic>
    </p:spTree>
    <p:extLst>
      <p:ext uri="{BB962C8B-B14F-4D97-AF65-F5344CB8AC3E}">
        <p14:creationId xmlns:p14="http://schemas.microsoft.com/office/powerpoint/2010/main" val="2684874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21BD3FA-E59B-44E7-AE39-2AE1733433BD}"/>
              </a:ext>
            </a:extLst>
          </p:cNvPr>
          <p:cNvSpPr>
            <a:spLocks noGrp="1"/>
          </p:cNvSpPr>
          <p:nvPr>
            <p:ph type="title"/>
          </p:nvPr>
        </p:nvSpPr>
        <p:spPr>
          <a:xfrm>
            <a:off x="619696" y="396875"/>
            <a:ext cx="10373488" cy="682625"/>
          </a:xfrm>
        </p:spPr>
        <p:txBody>
          <a:bodyPr/>
          <a:lstStyle/>
          <a:p>
            <a:r>
              <a:rPr lang="en-GB" dirty="0"/>
              <a:t>FOCUSED RESULTS FOR STRESS, RECOVERY, SLEEP &amp; EXERCISE</a:t>
            </a:r>
            <a:endParaRPr lang="en-FI" dirty="0"/>
          </a:p>
        </p:txBody>
      </p:sp>
      <p:sp>
        <p:nvSpPr>
          <p:cNvPr id="4" name="Päivämäärän paikkamerkki 3">
            <a:extLst>
              <a:ext uri="{FF2B5EF4-FFF2-40B4-BE49-F238E27FC236}">
                <a16:creationId xmlns:a16="http://schemas.microsoft.com/office/drawing/2014/main" id="{D1567534-52E0-4345-9822-A1438814F40D}"/>
              </a:ext>
            </a:extLst>
          </p:cNvPr>
          <p:cNvSpPr>
            <a:spLocks noGrp="1"/>
          </p:cNvSpPr>
          <p:nvPr>
            <p:ph type="dt" sz="half" idx="10"/>
          </p:nvPr>
        </p:nvSpPr>
        <p:spPr/>
        <p:txBody>
          <a:bodyPr/>
          <a:lstStyle/>
          <a:p>
            <a:fld id="{CB203574-B2C6-4108-B3E0-5C5C7364898C}" type="datetime4">
              <a:rPr lang="en-GB" smtClean="0"/>
              <a:t>28 May 2019</a:t>
            </a:fld>
            <a:endParaRPr lang="en-GB"/>
          </a:p>
        </p:txBody>
      </p:sp>
      <p:sp>
        <p:nvSpPr>
          <p:cNvPr id="5" name="Dian numeron paikkamerkki 4">
            <a:extLst>
              <a:ext uri="{FF2B5EF4-FFF2-40B4-BE49-F238E27FC236}">
                <a16:creationId xmlns:a16="http://schemas.microsoft.com/office/drawing/2014/main" id="{9366CAA5-13E3-4D03-AB53-0DA87368646A}"/>
              </a:ext>
            </a:extLst>
          </p:cNvPr>
          <p:cNvSpPr>
            <a:spLocks noGrp="1"/>
          </p:cNvSpPr>
          <p:nvPr>
            <p:ph type="sldNum" sz="quarter" idx="12"/>
          </p:nvPr>
        </p:nvSpPr>
        <p:spPr/>
        <p:txBody>
          <a:bodyPr/>
          <a:lstStyle/>
          <a:p>
            <a:fld id="{9EB19F1D-2A8F-4A4B-9DCE-6842248F8C29}" type="slidenum">
              <a:rPr lang="en-GB" smtClean="0"/>
              <a:t>9</a:t>
            </a:fld>
            <a:endParaRPr lang="en-GB"/>
          </a:p>
        </p:txBody>
      </p:sp>
      <p:pic>
        <p:nvPicPr>
          <p:cNvPr id="6" name="Kuva 5">
            <a:extLst>
              <a:ext uri="{FF2B5EF4-FFF2-40B4-BE49-F238E27FC236}">
                <a16:creationId xmlns:a16="http://schemas.microsoft.com/office/drawing/2014/main" id="{36F4F50D-093E-4D0D-877F-13EB1E93A613}"/>
              </a:ext>
            </a:extLst>
          </p:cNvPr>
          <p:cNvPicPr>
            <a:picLocks noChangeAspect="1"/>
          </p:cNvPicPr>
          <p:nvPr/>
        </p:nvPicPr>
        <p:blipFill>
          <a:blip r:embed="rId2"/>
          <a:stretch>
            <a:fillRect/>
          </a:stretch>
        </p:blipFill>
        <p:spPr>
          <a:xfrm>
            <a:off x="369570" y="1230164"/>
            <a:ext cx="11612880" cy="5096172"/>
          </a:xfrm>
          <a:prstGeom prst="rect">
            <a:avLst/>
          </a:prstGeom>
        </p:spPr>
      </p:pic>
    </p:spTree>
    <p:extLst>
      <p:ext uri="{BB962C8B-B14F-4D97-AF65-F5344CB8AC3E}">
        <p14:creationId xmlns:p14="http://schemas.microsoft.com/office/powerpoint/2010/main" val="3412650606"/>
      </p:ext>
    </p:extLst>
  </p:cSld>
  <p:clrMapOvr>
    <a:masterClrMapping/>
  </p:clrMapOvr>
</p:sld>
</file>

<file path=ppt/theme/theme1.xml><?xml version="1.0" encoding="utf-8"?>
<a:theme xmlns:a="http://schemas.openxmlformats.org/drawingml/2006/main" name="FIRSTBEAT">
  <a:themeElements>
    <a:clrScheme name="Firstbeat">
      <a:dk1>
        <a:sysClr val="windowText" lastClr="000000"/>
      </a:dk1>
      <a:lt1>
        <a:sysClr val="window" lastClr="FFFFFF"/>
      </a:lt1>
      <a:dk2>
        <a:srgbClr val="E42A21"/>
      </a:dk2>
      <a:lt2>
        <a:srgbClr val="D7D7D2"/>
      </a:lt2>
      <a:accent1>
        <a:srgbClr val="E42A21"/>
      </a:accent1>
      <a:accent2>
        <a:srgbClr val="BCA27F"/>
      </a:accent2>
      <a:accent3>
        <a:srgbClr val="D7D7D2"/>
      </a:accent3>
      <a:accent4>
        <a:srgbClr val="E42A21"/>
      </a:accent4>
      <a:accent5>
        <a:srgbClr val="BCA27F"/>
      </a:accent5>
      <a:accent6>
        <a:srgbClr val="D7D7D2"/>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4" id="{12F350E2-71A2-6B47-9034-C89ECF47C19C}" vid="{D132E3C3-BB2D-AF43-B6CB-0617A28FEF6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2E9B95B9D39F74D9E9BE2C27ECB651C" ma:contentTypeVersion="9" ma:contentTypeDescription="Create a new document." ma:contentTypeScope="" ma:versionID="8f14f847db6e1c0b93629937beb61909">
  <xsd:schema xmlns:xsd="http://www.w3.org/2001/XMLSchema" xmlns:xs="http://www.w3.org/2001/XMLSchema" xmlns:p="http://schemas.microsoft.com/office/2006/metadata/properties" xmlns:ns2="16eb7f24-2fb0-4847-858d-8b73c6294ab3" xmlns:ns3="be3141bb-9ba4-4a58-8e25-ee38c79a21a0" xmlns:ns4="51461b95-adff-4b28-ac75-b1f25a116610" targetNamespace="http://schemas.microsoft.com/office/2006/metadata/properties" ma:root="true" ma:fieldsID="edffe6942821da6c3a8209e63d9efa10" ns2:_="" ns3:_="" ns4:_="">
    <xsd:import namespace="16eb7f24-2fb0-4847-858d-8b73c6294ab3"/>
    <xsd:import namespace="be3141bb-9ba4-4a58-8e25-ee38c79a21a0"/>
    <xsd:import namespace="51461b95-adff-4b28-ac75-b1f25a116610"/>
    <xsd:element name="properties">
      <xsd:complexType>
        <xsd:sequence>
          <xsd:element name="documentManagement">
            <xsd:complexType>
              <xsd:all>
                <xsd:element ref="ns2:SharedWithUsers" minOccurs="0"/>
                <xsd:element ref="ns2:SharedWithDetails" minOccurs="0"/>
                <xsd:element ref="ns3:LastSharedByUser" minOccurs="0"/>
                <xsd:element ref="ns3:LastSharedByTime" minOccurs="0"/>
                <xsd:element ref="ns4:MediaServiceMetadata" minOccurs="0"/>
                <xsd:element ref="ns4:MediaServiceFastMetadata" minOccurs="0"/>
                <xsd:element ref="ns4:MediaServiceAutoTags" minOccurs="0"/>
                <xsd:element ref="ns4:MediaServiceOCR" minOccurs="0"/>
                <xsd:element ref="ns4: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eb7f24-2fb0-4847-858d-8b73c6294ab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e3141bb-9ba4-4a58-8e25-ee38c79a21a0" elementFormDefault="qualified">
    <xsd:import namespace="http://schemas.microsoft.com/office/2006/documentManagement/types"/>
    <xsd:import namespace="http://schemas.microsoft.com/office/infopath/2007/PartnerControls"/>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1461b95-adff-4b28-ac75-b1f25a116610"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401B39C-2E7E-4BE6-AA40-651755614653}">
  <ds:schemaRefs>
    <ds:schemaRef ds:uri="http://schemas.microsoft.com/sharepoint/v3/contenttype/forms"/>
  </ds:schemaRefs>
</ds:datastoreItem>
</file>

<file path=customXml/itemProps2.xml><?xml version="1.0" encoding="utf-8"?>
<ds:datastoreItem xmlns:ds="http://schemas.openxmlformats.org/officeDocument/2006/customXml" ds:itemID="{45A7468A-1E89-4E55-B60D-CEA60C6CBC93}">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e8b7ab05-5cf4-45b3-abb3-ef6b551bc216"/>
    <ds:schemaRef ds:uri="16eb7f24-2fb0-4847-858d-8b73c6294ab3"/>
    <ds:schemaRef ds:uri="http://www.w3.org/XML/1998/namespace"/>
  </ds:schemaRefs>
</ds:datastoreItem>
</file>

<file path=customXml/itemProps3.xml><?xml version="1.0" encoding="utf-8"?>
<ds:datastoreItem xmlns:ds="http://schemas.openxmlformats.org/officeDocument/2006/customXml" ds:itemID="{84A0F969-615C-4B5D-AA66-0FE9E2EE7D12}"/>
</file>

<file path=docProps/app.xml><?xml version="1.0" encoding="utf-8"?>
<Properties xmlns="http://schemas.openxmlformats.org/officeDocument/2006/extended-properties" xmlns:vt="http://schemas.openxmlformats.org/officeDocument/2006/docPropsVTypes">
  <Template>PPT-Firstbeat</Template>
  <TotalTime>710</TotalTime>
  <Words>919</Words>
  <Application>Microsoft Macintosh PowerPoint</Application>
  <PresentationFormat>Widescreen</PresentationFormat>
  <Paragraphs>173</Paragraphs>
  <Slides>19</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Times New Roman</vt:lpstr>
      <vt:lpstr>FIRSTBEAT</vt:lpstr>
      <vt:lpstr>Firstbeat Lifestyle Assessment</vt:lpstr>
      <vt:lpstr>AGENdA</vt:lpstr>
      <vt:lpstr>We are firstbeat</vt:lpstr>
      <vt:lpstr>Trusted and used by millions of people</vt:lpstr>
      <vt:lpstr>Firstbeat Lifestyle Assessment</vt:lpstr>
      <vt:lpstr>FROM HEART RATE VARIABILITY TO COMPREHENSIVE WELL-BEING</vt:lpstr>
      <vt:lpstr>FIRSTBEAT LIFESTYLE ASSESSMENT</vt:lpstr>
      <vt:lpstr>SEE YOUR DAYS IN A NEW LIGHT</vt:lpstr>
      <vt:lpstr>FOCUSED RESULTS FOR STRESS, RECOVERY, SLEEP &amp; EXERCISE</vt:lpstr>
      <vt:lpstr>Are you building OR CONSUMING your body’s resources?</vt:lpstr>
      <vt:lpstr>EXAMPLE: Alcohol weakens recovery</vt:lpstr>
      <vt:lpstr>EXAMPLE: ACUTE EFFECT OF IntensIVE exercise ON SLEEP </vt:lpstr>
      <vt:lpstr>DO YOU WANT TO KNOW YOUR FITNESS LEVEL?</vt:lpstr>
      <vt:lpstr>Lifestyle assessment steps</vt:lpstr>
      <vt:lpstr>STARTING THE MEASUREMENT</vt:lpstr>
      <vt:lpstr>During the measurement</vt:lpstr>
      <vt:lpstr>Please note this about illnesses and other conditions </vt:lpstr>
      <vt:lpstr>We’re all individuals, and what works for some, might not work for everyone. The answer has to come from within.   With the right science backing you up, you can make confident choices to help you reach your health and performance potential.  You have it in you.</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Header goes here in few lines</dc:title>
  <dc:creator>David Marin</dc:creator>
  <cp:lastModifiedBy>Eetu Lahti</cp:lastModifiedBy>
  <cp:revision>14</cp:revision>
  <dcterms:created xsi:type="dcterms:W3CDTF">2019-02-04T09:56:19Z</dcterms:created>
  <dcterms:modified xsi:type="dcterms:W3CDTF">2019-05-28T05:19:42Z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0x01010012E9B95B9D39F74D9E9BE2C27ECB651C</vt:lpwstr>
  </property>
</Properties>
</file>